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9" r:id="rId2"/>
    <p:sldId id="324" r:id="rId3"/>
    <p:sldId id="284" r:id="rId4"/>
    <p:sldId id="269" r:id="rId5"/>
    <p:sldId id="306" r:id="rId6"/>
    <p:sldId id="311" r:id="rId7"/>
    <p:sldId id="308" r:id="rId8"/>
    <p:sldId id="309" r:id="rId9"/>
    <p:sldId id="315" r:id="rId10"/>
    <p:sldId id="316" r:id="rId11"/>
    <p:sldId id="317" r:id="rId12"/>
    <p:sldId id="318" r:id="rId13"/>
    <p:sldId id="312" r:id="rId14"/>
    <p:sldId id="313" r:id="rId15"/>
    <p:sldId id="319" r:id="rId16"/>
    <p:sldId id="314" r:id="rId17"/>
    <p:sldId id="310" r:id="rId18"/>
    <p:sldId id="321" r:id="rId19"/>
    <p:sldId id="322" r:id="rId2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1836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6E5C1-828F-41DE-A9AC-94327F3CE55D}" type="datetimeFigureOut">
              <a:rPr lang="en-BE" smtClean="0"/>
              <a:t>05/06/2023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E7229-0E6A-4F90-B122-178FD81235C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1672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3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5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3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59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15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2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2C7D8-6376-1A85-3F4E-560B66AFB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6CF09F2-B38A-4EEA-6780-4D6A115A8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F59A42-F021-9922-71A1-A87AFE7CF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7D15A9-9815-B682-B58D-3F71C60D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8F0E8A-5F11-ECE3-5162-AB44BD45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4614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4968D-1B75-3C83-B69E-BEFA3B8B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62B0D0A-CC08-B1BB-63FA-0727142D2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19AA83-F233-D617-66B8-D0430C6B4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6D3DBC-05A7-773F-AE11-04838CEB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5B6F0C-D849-EF2A-116A-FBC0D3068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024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5545187-6E83-B3F8-4A36-3EC600FF6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44D28A9-C1AF-59E3-3326-CE4770AF7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65C4F9-C832-42F1-FE40-FD5864DD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2D2DCE-41C2-D34C-DF3A-8BC14A2E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D9E3FB-1F5D-0135-B638-B02A56F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5674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2441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2F976-8838-E326-3A11-99CC941C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138BE-022F-2F73-8FC1-DAB899B8B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9073955-E853-5E53-0600-6F6667C6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4176D5-3046-7572-763E-311780CF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BCFE228-1AD2-EBCA-B694-E9F1751F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945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5BD37D-A98A-BAFA-6C85-9F44A112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675BC2-2DD1-4DD5-25DF-BA056A3AE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16422C8-3B4C-ABCD-A496-97A47F1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872018-E4E7-14C2-5E3F-A45F028F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435736-6673-5539-076D-990AE5C4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202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29074-72B6-C77C-50F7-EA2AFCF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3872BB-2FBA-67D8-47AF-4550BBD67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3425119-9D18-94AA-D831-38CE6177F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BF7F481-57CD-5149-5851-78795AEE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B36585-AB6E-7B84-E8F8-66BFA74E7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CF27050-C57D-5487-6ABF-E8982254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344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FE17-1B3D-ADF5-4A40-27050C01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EC9392-5ABB-A9D6-D22F-237D63880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ABC8261-02A1-036E-80B1-214DC7156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BDF418B-0513-3983-90F1-A5872DAA9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4A501A0-C806-35DC-5069-D950F1A74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A9E5D44-D39B-C6D1-E74F-0D44B6CB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0066515-11D7-BE06-4BB3-CA08F9F78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7A563EA-310A-47F8-204E-4EFCA2C5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22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D098D7-147C-FE3C-4352-2FCC9E77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279A603-9A49-648D-E0CD-918B83BF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7FB0B54-1CE4-0DD7-C7F0-8A61008F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7832B3-7FA4-7F91-1692-2C9183A5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915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F4F8A34-991E-DC52-CBF2-33B1F7136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1ACB5CB-17D2-FFDF-AFB8-682891D2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4FF637-56FE-9D23-6898-BF2871CD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1825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88B36-3D56-4A7A-1264-2D7527CE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566E76-392C-705D-2D54-057F54CB5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00E98BF-62A6-1EAD-C90F-ECA70B1EC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C236C77-0A5C-02AF-3BEF-762037EA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B2D14D7-90E3-7694-3A32-04E70FAC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F33680F-214F-2ACD-F08A-2D745AA7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407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E8617-1FA9-191F-2342-4970E7F70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0F4F15B-A216-E6E4-B18A-591A4DA04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F410792-CD4E-9D9D-D1E6-F9F474844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CED7401-88B9-1DFB-C9AA-F2D11DF34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E34915-E578-CE90-3FFC-76EA11BA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93DD87-F6F7-9C1C-59E0-86D9B051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20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7BAA7FF-2729-DC0B-587F-9751CB1B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9E5B2BB-0FFA-E4BC-D12F-D98855A9B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2817528-E559-5237-7531-0742DD69B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5C5805-1E0F-5F02-6CCB-E786DF534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8A3AB45-8EB1-8664-0F33-66CFDABB9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623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nagel, vinger, persoon, hand&#10;&#10;Automatisch gegenereerde beschrijving">
            <a:extLst>
              <a:ext uri="{FF2B5EF4-FFF2-40B4-BE49-F238E27FC236}">
                <a16:creationId xmlns:a16="http://schemas.microsoft.com/office/drawing/2014/main" id="{3C77D198-F5C0-EE69-5906-B955CDB6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9542" y="-1129455"/>
            <a:ext cx="14597124" cy="8341558"/>
          </a:xfrm>
          <a:prstGeom prst="rect">
            <a:avLst/>
          </a:prstGeom>
        </p:spPr>
      </p:pic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8C140D78-7E8F-2DC9-CA6B-DFC4545860E8}"/>
              </a:ext>
            </a:extLst>
          </p:cNvPr>
          <p:cNvSpPr/>
          <p:nvPr/>
        </p:nvSpPr>
        <p:spPr>
          <a:xfrm>
            <a:off x="2162175" y="-1235212"/>
            <a:ext cx="11506035" cy="8447315"/>
          </a:xfrm>
          <a:custGeom>
            <a:avLst/>
            <a:gdLst/>
            <a:ahLst/>
            <a:cxnLst/>
            <a:rect l="l" t="t" r="r" b="b"/>
            <a:pathLst>
              <a:path w="11372602" h="8447315">
                <a:moveTo>
                  <a:pt x="3995835" y="4677299"/>
                </a:moveTo>
                <a:cubicBezTo>
                  <a:pt x="3986403" y="4684192"/>
                  <a:pt x="3978876" y="4690812"/>
                  <a:pt x="3973253" y="4697161"/>
                </a:cubicBezTo>
                <a:cubicBezTo>
                  <a:pt x="3967630" y="4703509"/>
                  <a:pt x="3963095" y="4709585"/>
                  <a:pt x="3959649" y="4715390"/>
                </a:cubicBezTo>
                <a:cubicBezTo>
                  <a:pt x="3956203" y="4721194"/>
                  <a:pt x="3953935" y="4726817"/>
                  <a:pt x="3952847" y="4732258"/>
                </a:cubicBezTo>
                <a:cubicBezTo>
                  <a:pt x="3951759" y="4737700"/>
                  <a:pt x="3951214" y="4743323"/>
                  <a:pt x="3951214" y="4749127"/>
                </a:cubicBezTo>
                <a:cubicBezTo>
                  <a:pt x="3951214" y="4767266"/>
                  <a:pt x="3960374" y="4781051"/>
                  <a:pt x="3978694" y="4790483"/>
                </a:cubicBezTo>
                <a:cubicBezTo>
                  <a:pt x="3997014" y="4799915"/>
                  <a:pt x="4022861" y="4804631"/>
                  <a:pt x="4056236" y="4804631"/>
                </a:cubicBezTo>
                <a:cubicBezTo>
                  <a:pt x="4076914" y="4804631"/>
                  <a:pt x="4094327" y="4802545"/>
                  <a:pt x="4108475" y="4798373"/>
                </a:cubicBezTo>
                <a:cubicBezTo>
                  <a:pt x="4122623" y="4794201"/>
                  <a:pt x="4134050" y="4788669"/>
                  <a:pt x="4142756" y="4781776"/>
                </a:cubicBezTo>
                <a:cubicBezTo>
                  <a:pt x="4151463" y="4774884"/>
                  <a:pt x="4157630" y="4767175"/>
                  <a:pt x="4161258" y="4758650"/>
                </a:cubicBezTo>
                <a:cubicBezTo>
                  <a:pt x="4164885" y="4750125"/>
                  <a:pt x="4166699" y="4741146"/>
                  <a:pt x="4166699" y="4731714"/>
                </a:cubicBezTo>
                <a:cubicBezTo>
                  <a:pt x="4166699" y="4715390"/>
                  <a:pt x="4160169" y="4702874"/>
                  <a:pt x="4147110" y="4694168"/>
                </a:cubicBezTo>
                <a:cubicBezTo>
                  <a:pt x="4134050" y="4685461"/>
                  <a:pt x="4116093" y="4680745"/>
                  <a:pt x="4093238" y="4680020"/>
                </a:cubicBezTo>
                <a:close/>
                <a:moveTo>
                  <a:pt x="5442793" y="4474874"/>
                </a:moveTo>
                <a:lnTo>
                  <a:pt x="5495032" y="4474874"/>
                </a:lnTo>
                <a:lnTo>
                  <a:pt x="5495032" y="4557585"/>
                </a:lnTo>
                <a:cubicBezTo>
                  <a:pt x="5478344" y="4576449"/>
                  <a:pt x="5461929" y="4590779"/>
                  <a:pt x="5445786" y="4600573"/>
                </a:cubicBezTo>
                <a:cubicBezTo>
                  <a:pt x="5429643" y="4610368"/>
                  <a:pt x="5411958" y="4615265"/>
                  <a:pt x="5392731" y="4615265"/>
                </a:cubicBezTo>
                <a:lnTo>
                  <a:pt x="5364511" y="4611243"/>
                </a:lnTo>
                <a:lnTo>
                  <a:pt x="5388457" y="4558795"/>
                </a:lnTo>
                <a:lnTo>
                  <a:pt x="5422628" y="4476619"/>
                </a:lnTo>
                <a:close/>
                <a:moveTo>
                  <a:pt x="5447690" y="4388898"/>
                </a:moveTo>
                <a:lnTo>
                  <a:pt x="5459105" y="4388898"/>
                </a:lnTo>
                <a:lnTo>
                  <a:pt x="5422628" y="4476619"/>
                </a:lnTo>
                <a:lnTo>
                  <a:pt x="5386201" y="4479771"/>
                </a:lnTo>
                <a:cubicBezTo>
                  <a:pt x="5370602" y="4483036"/>
                  <a:pt x="5357905" y="4487934"/>
                  <a:pt x="5348110" y="4494464"/>
                </a:cubicBezTo>
                <a:cubicBezTo>
                  <a:pt x="5338316" y="4500993"/>
                  <a:pt x="5331151" y="4508884"/>
                  <a:pt x="5326616" y="4518134"/>
                </a:cubicBezTo>
                <a:cubicBezTo>
                  <a:pt x="5322082" y="4527385"/>
                  <a:pt x="5319814" y="4537996"/>
                  <a:pt x="5319814" y="4549967"/>
                </a:cubicBezTo>
                <a:cubicBezTo>
                  <a:pt x="5319814" y="4570282"/>
                  <a:pt x="5326254" y="4586244"/>
                  <a:pt x="5339132" y="4597853"/>
                </a:cubicBezTo>
                <a:cubicBezTo>
                  <a:pt x="5345571" y="4603657"/>
                  <a:pt x="5353257" y="4608010"/>
                  <a:pt x="5362191" y="4610912"/>
                </a:cubicBezTo>
                <a:lnTo>
                  <a:pt x="5364511" y="4611243"/>
                </a:lnTo>
                <a:lnTo>
                  <a:pt x="5321147" y="4706219"/>
                </a:lnTo>
                <a:lnTo>
                  <a:pt x="5291791" y="4702058"/>
                </a:lnTo>
                <a:cubicBezTo>
                  <a:pt x="5270206" y="4695347"/>
                  <a:pt x="5251523" y="4685371"/>
                  <a:pt x="5235743" y="4672129"/>
                </a:cubicBezTo>
                <a:cubicBezTo>
                  <a:pt x="5219962" y="4658888"/>
                  <a:pt x="5207719" y="4642473"/>
                  <a:pt x="5199013" y="4622884"/>
                </a:cubicBezTo>
                <a:cubicBezTo>
                  <a:pt x="5190306" y="4603294"/>
                  <a:pt x="5185953" y="4580440"/>
                  <a:pt x="5185953" y="4554320"/>
                </a:cubicBezTo>
                <a:cubicBezTo>
                  <a:pt x="5185953" y="4526024"/>
                  <a:pt x="5191485" y="4501447"/>
                  <a:pt x="5202550" y="4480588"/>
                </a:cubicBezTo>
                <a:cubicBezTo>
                  <a:pt x="5213614" y="4459728"/>
                  <a:pt x="5230120" y="4442497"/>
                  <a:pt x="5252067" y="4428893"/>
                </a:cubicBezTo>
                <a:cubicBezTo>
                  <a:pt x="5274015" y="4415289"/>
                  <a:pt x="5301313" y="4405223"/>
                  <a:pt x="5333962" y="4398693"/>
                </a:cubicBezTo>
                <a:cubicBezTo>
                  <a:pt x="5366612" y="4392163"/>
                  <a:pt x="5404521" y="4388898"/>
                  <a:pt x="5447690" y="4388898"/>
                </a:cubicBezTo>
                <a:close/>
                <a:moveTo>
                  <a:pt x="5489029" y="4316936"/>
                </a:moveTo>
                <a:lnTo>
                  <a:pt x="5490406" y="4319518"/>
                </a:lnTo>
                <a:cubicBezTo>
                  <a:pt x="5493490" y="4330946"/>
                  <a:pt x="5495032" y="4344277"/>
                  <a:pt x="5495032" y="4359514"/>
                </a:cubicBezTo>
                <a:lnTo>
                  <a:pt x="5495032" y="4388898"/>
                </a:lnTo>
                <a:lnTo>
                  <a:pt x="5459105" y="4388898"/>
                </a:lnTo>
                <a:close/>
                <a:moveTo>
                  <a:pt x="1646132" y="4280612"/>
                </a:moveTo>
                <a:cubicBezTo>
                  <a:pt x="1628356" y="4280612"/>
                  <a:pt x="1613029" y="4285055"/>
                  <a:pt x="1600151" y="4293943"/>
                </a:cubicBezTo>
                <a:cubicBezTo>
                  <a:pt x="1587273" y="4302831"/>
                  <a:pt x="1576934" y="4314712"/>
                  <a:pt x="1569134" y="4329585"/>
                </a:cubicBezTo>
                <a:cubicBezTo>
                  <a:pt x="1561335" y="4344459"/>
                  <a:pt x="1555530" y="4361055"/>
                  <a:pt x="1551722" y="4379375"/>
                </a:cubicBezTo>
                <a:cubicBezTo>
                  <a:pt x="1547913" y="4397695"/>
                  <a:pt x="1546008" y="4416468"/>
                  <a:pt x="1546008" y="4435695"/>
                </a:cubicBezTo>
                <a:cubicBezTo>
                  <a:pt x="1546008" y="4456010"/>
                  <a:pt x="1547640" y="4475781"/>
                  <a:pt x="1550905" y="4495008"/>
                </a:cubicBezTo>
                <a:cubicBezTo>
                  <a:pt x="1554170" y="4514234"/>
                  <a:pt x="1559521" y="4531375"/>
                  <a:pt x="1566957" y="4546430"/>
                </a:cubicBezTo>
                <a:cubicBezTo>
                  <a:pt x="1574394" y="4561485"/>
                  <a:pt x="1584280" y="4573547"/>
                  <a:pt x="1596614" y="4582616"/>
                </a:cubicBezTo>
                <a:cubicBezTo>
                  <a:pt x="1608948" y="4591686"/>
                  <a:pt x="1624547" y="4596220"/>
                  <a:pt x="1643411" y="4596220"/>
                </a:cubicBezTo>
                <a:cubicBezTo>
                  <a:pt x="1652843" y="4596220"/>
                  <a:pt x="1662003" y="4594860"/>
                  <a:pt x="1670891" y="4592139"/>
                </a:cubicBezTo>
                <a:cubicBezTo>
                  <a:pt x="1679779" y="4589418"/>
                  <a:pt x="1688848" y="4584974"/>
                  <a:pt x="1698098" y="4578807"/>
                </a:cubicBezTo>
                <a:cubicBezTo>
                  <a:pt x="1707349" y="4572640"/>
                  <a:pt x="1716872" y="4564569"/>
                  <a:pt x="1726667" y="4554592"/>
                </a:cubicBezTo>
                <a:cubicBezTo>
                  <a:pt x="1736461" y="4544616"/>
                  <a:pt x="1747163" y="4532373"/>
                  <a:pt x="1758772" y="4517862"/>
                </a:cubicBezTo>
                <a:lnTo>
                  <a:pt x="1758772" y="4356793"/>
                </a:lnTo>
                <a:cubicBezTo>
                  <a:pt x="1739182" y="4332125"/>
                  <a:pt x="1720409" y="4313261"/>
                  <a:pt x="1702452" y="4300201"/>
                </a:cubicBezTo>
                <a:cubicBezTo>
                  <a:pt x="1684495" y="4287141"/>
                  <a:pt x="1665722" y="4280612"/>
                  <a:pt x="1646132" y="4280612"/>
                </a:cubicBezTo>
                <a:close/>
                <a:moveTo>
                  <a:pt x="6657365" y="4272993"/>
                </a:moveTo>
                <a:cubicBezTo>
                  <a:pt x="6680220" y="4272993"/>
                  <a:pt x="6699174" y="4277165"/>
                  <a:pt x="6714229" y="4285509"/>
                </a:cubicBezTo>
                <a:cubicBezTo>
                  <a:pt x="6729284" y="4293853"/>
                  <a:pt x="6741346" y="4305461"/>
                  <a:pt x="6750416" y="4320335"/>
                </a:cubicBezTo>
                <a:cubicBezTo>
                  <a:pt x="6759484" y="4335208"/>
                  <a:pt x="6765924" y="4352712"/>
                  <a:pt x="6769732" y="4372845"/>
                </a:cubicBezTo>
                <a:cubicBezTo>
                  <a:pt x="6773542" y="4392979"/>
                  <a:pt x="6775446" y="4415017"/>
                  <a:pt x="6775446" y="4438960"/>
                </a:cubicBezTo>
                <a:cubicBezTo>
                  <a:pt x="6775446" y="4464717"/>
                  <a:pt x="6773088" y="4487662"/>
                  <a:pt x="6768372" y="4507795"/>
                </a:cubicBezTo>
                <a:cubicBezTo>
                  <a:pt x="6763656" y="4527929"/>
                  <a:pt x="6756401" y="4545070"/>
                  <a:pt x="6746606" y="4559218"/>
                </a:cubicBezTo>
                <a:cubicBezTo>
                  <a:pt x="6736812" y="4573366"/>
                  <a:pt x="6724296" y="4584158"/>
                  <a:pt x="6709060" y="4591595"/>
                </a:cubicBezTo>
                <a:cubicBezTo>
                  <a:pt x="6693824" y="4599032"/>
                  <a:pt x="6675866" y="4602750"/>
                  <a:pt x="6655188" y="4602750"/>
                </a:cubicBezTo>
                <a:cubicBezTo>
                  <a:pt x="6632697" y="4602750"/>
                  <a:pt x="6613833" y="4598669"/>
                  <a:pt x="6598596" y="4590507"/>
                </a:cubicBezTo>
                <a:cubicBezTo>
                  <a:pt x="6583360" y="4582344"/>
                  <a:pt x="6571298" y="4570826"/>
                  <a:pt x="6562410" y="4555953"/>
                </a:cubicBezTo>
                <a:cubicBezTo>
                  <a:pt x="6553522" y="4541079"/>
                  <a:pt x="6547084" y="4523576"/>
                  <a:pt x="6543093" y="4503442"/>
                </a:cubicBezTo>
                <a:cubicBezTo>
                  <a:pt x="6539102" y="4483308"/>
                  <a:pt x="6537108" y="4461270"/>
                  <a:pt x="6537108" y="4437328"/>
                </a:cubicBezTo>
                <a:cubicBezTo>
                  <a:pt x="6537108" y="4411571"/>
                  <a:pt x="6539556" y="4388626"/>
                  <a:pt x="6544454" y="4368492"/>
                </a:cubicBezTo>
                <a:cubicBezTo>
                  <a:pt x="6549351" y="4348359"/>
                  <a:pt x="6556697" y="4331127"/>
                  <a:pt x="6566492" y="4316798"/>
                </a:cubicBezTo>
                <a:cubicBezTo>
                  <a:pt x="6576286" y="4302468"/>
                  <a:pt x="6588802" y="4291585"/>
                  <a:pt x="6604038" y="4284148"/>
                </a:cubicBezTo>
                <a:cubicBezTo>
                  <a:pt x="6619274" y="4276712"/>
                  <a:pt x="6637050" y="4272993"/>
                  <a:pt x="6657365" y="4272993"/>
                </a:cubicBezTo>
                <a:close/>
                <a:moveTo>
                  <a:pt x="789965" y="4272993"/>
                </a:moveTo>
                <a:cubicBezTo>
                  <a:pt x="769651" y="4272993"/>
                  <a:pt x="751875" y="4276712"/>
                  <a:pt x="736639" y="4284148"/>
                </a:cubicBezTo>
                <a:cubicBezTo>
                  <a:pt x="721402" y="4291585"/>
                  <a:pt x="708886" y="4302468"/>
                  <a:pt x="699092" y="4316798"/>
                </a:cubicBezTo>
                <a:cubicBezTo>
                  <a:pt x="689297" y="4331127"/>
                  <a:pt x="681951" y="4348359"/>
                  <a:pt x="677054" y="4368492"/>
                </a:cubicBezTo>
                <a:cubicBezTo>
                  <a:pt x="672156" y="4388626"/>
                  <a:pt x="669708" y="4411571"/>
                  <a:pt x="669708" y="4437328"/>
                </a:cubicBezTo>
                <a:cubicBezTo>
                  <a:pt x="669708" y="4461270"/>
                  <a:pt x="671703" y="4483308"/>
                  <a:pt x="675694" y="4503442"/>
                </a:cubicBezTo>
                <a:cubicBezTo>
                  <a:pt x="679684" y="4523576"/>
                  <a:pt x="686123" y="4541079"/>
                  <a:pt x="695011" y="4555953"/>
                </a:cubicBezTo>
                <a:cubicBezTo>
                  <a:pt x="703899" y="4570826"/>
                  <a:pt x="715961" y="4582344"/>
                  <a:pt x="731197" y="4590507"/>
                </a:cubicBezTo>
                <a:cubicBezTo>
                  <a:pt x="746433" y="4598669"/>
                  <a:pt x="765297" y="4602750"/>
                  <a:pt x="787789" y="4602750"/>
                </a:cubicBezTo>
                <a:cubicBezTo>
                  <a:pt x="808467" y="4602750"/>
                  <a:pt x="826424" y="4599032"/>
                  <a:pt x="841660" y="4591595"/>
                </a:cubicBezTo>
                <a:cubicBezTo>
                  <a:pt x="856896" y="4584158"/>
                  <a:pt x="869412" y="4573366"/>
                  <a:pt x="879207" y="4559218"/>
                </a:cubicBezTo>
                <a:cubicBezTo>
                  <a:pt x="889001" y="4545070"/>
                  <a:pt x="896257" y="4527929"/>
                  <a:pt x="900972" y="4507795"/>
                </a:cubicBezTo>
                <a:cubicBezTo>
                  <a:pt x="905689" y="4487662"/>
                  <a:pt x="908046" y="4464717"/>
                  <a:pt x="908046" y="4438960"/>
                </a:cubicBezTo>
                <a:cubicBezTo>
                  <a:pt x="908046" y="4415017"/>
                  <a:pt x="906142" y="4392979"/>
                  <a:pt x="902333" y="4372845"/>
                </a:cubicBezTo>
                <a:cubicBezTo>
                  <a:pt x="898524" y="4352712"/>
                  <a:pt x="892085" y="4335208"/>
                  <a:pt x="883015" y="4320335"/>
                </a:cubicBezTo>
                <a:cubicBezTo>
                  <a:pt x="873946" y="4305461"/>
                  <a:pt x="861885" y="4293853"/>
                  <a:pt x="846830" y="4285509"/>
                </a:cubicBezTo>
                <a:cubicBezTo>
                  <a:pt x="831775" y="4277165"/>
                  <a:pt x="812820" y="4272993"/>
                  <a:pt x="789965" y="4272993"/>
                </a:cubicBezTo>
                <a:close/>
                <a:moveTo>
                  <a:pt x="4051339" y="4261566"/>
                </a:moveTo>
                <a:cubicBezTo>
                  <a:pt x="4037916" y="4261566"/>
                  <a:pt x="4026126" y="4263833"/>
                  <a:pt x="4015969" y="4268368"/>
                </a:cubicBezTo>
                <a:cubicBezTo>
                  <a:pt x="4005811" y="4272903"/>
                  <a:pt x="3997377" y="4279070"/>
                  <a:pt x="3990666" y="4286869"/>
                </a:cubicBezTo>
                <a:cubicBezTo>
                  <a:pt x="3983954" y="4294669"/>
                  <a:pt x="3978966" y="4303738"/>
                  <a:pt x="3975701" y="4314077"/>
                </a:cubicBezTo>
                <a:cubicBezTo>
                  <a:pt x="3972436" y="4324416"/>
                  <a:pt x="3970804" y="4335208"/>
                  <a:pt x="3970804" y="4346454"/>
                </a:cubicBezTo>
                <a:cubicBezTo>
                  <a:pt x="3970804" y="4371122"/>
                  <a:pt x="3978060" y="4390621"/>
                  <a:pt x="3992570" y="4404950"/>
                </a:cubicBezTo>
                <a:cubicBezTo>
                  <a:pt x="4007081" y="4419280"/>
                  <a:pt x="4027214" y="4426444"/>
                  <a:pt x="4052971" y="4426444"/>
                </a:cubicBezTo>
                <a:cubicBezTo>
                  <a:pt x="4066756" y="4426444"/>
                  <a:pt x="4078728" y="4424268"/>
                  <a:pt x="4088885" y="4419915"/>
                </a:cubicBezTo>
                <a:cubicBezTo>
                  <a:pt x="4099043" y="4415561"/>
                  <a:pt x="4107477" y="4409576"/>
                  <a:pt x="4114188" y="4401958"/>
                </a:cubicBezTo>
                <a:cubicBezTo>
                  <a:pt x="4120900" y="4394339"/>
                  <a:pt x="4125978" y="4385542"/>
                  <a:pt x="4129425" y="4375566"/>
                </a:cubicBezTo>
                <a:cubicBezTo>
                  <a:pt x="4132871" y="4365590"/>
                  <a:pt x="4134594" y="4355160"/>
                  <a:pt x="4134594" y="4344277"/>
                </a:cubicBezTo>
                <a:cubicBezTo>
                  <a:pt x="4134594" y="4318158"/>
                  <a:pt x="4127339" y="4297843"/>
                  <a:pt x="4112828" y="4283332"/>
                </a:cubicBezTo>
                <a:cubicBezTo>
                  <a:pt x="4098317" y="4268822"/>
                  <a:pt x="4077821" y="4261566"/>
                  <a:pt x="4051339" y="4261566"/>
                </a:cubicBezTo>
                <a:close/>
                <a:moveTo>
                  <a:pt x="2250560" y="4261566"/>
                </a:moveTo>
                <a:cubicBezTo>
                  <a:pt x="2233147" y="4261566"/>
                  <a:pt x="2218001" y="4264831"/>
                  <a:pt x="2205123" y="4271361"/>
                </a:cubicBezTo>
                <a:cubicBezTo>
                  <a:pt x="2192245" y="4277891"/>
                  <a:pt x="2181543" y="4286688"/>
                  <a:pt x="2173018" y="4297752"/>
                </a:cubicBezTo>
                <a:cubicBezTo>
                  <a:pt x="2164493" y="4308817"/>
                  <a:pt x="2157963" y="4321876"/>
                  <a:pt x="2153429" y="4336931"/>
                </a:cubicBezTo>
                <a:cubicBezTo>
                  <a:pt x="2148894" y="4351986"/>
                  <a:pt x="2146264" y="4368039"/>
                  <a:pt x="2145538" y="4385089"/>
                </a:cubicBezTo>
                <a:lnTo>
                  <a:pt x="2350140" y="4385089"/>
                </a:lnTo>
                <a:cubicBezTo>
                  <a:pt x="2351228" y="4346635"/>
                  <a:pt x="2343520" y="4316435"/>
                  <a:pt x="2327013" y="4294487"/>
                </a:cubicBezTo>
                <a:cubicBezTo>
                  <a:pt x="2310507" y="4272540"/>
                  <a:pt x="2285023" y="4261566"/>
                  <a:pt x="2250560" y="4261566"/>
                </a:cubicBezTo>
                <a:close/>
                <a:moveTo>
                  <a:pt x="6217894" y="4173958"/>
                </a:moveTo>
                <a:cubicBezTo>
                  <a:pt x="6204472" y="4173958"/>
                  <a:pt x="6193408" y="4174502"/>
                  <a:pt x="6184701" y="4175590"/>
                </a:cubicBezTo>
                <a:cubicBezTo>
                  <a:pt x="6175994" y="4176678"/>
                  <a:pt x="6169011" y="4178220"/>
                  <a:pt x="6163751" y="4180215"/>
                </a:cubicBezTo>
                <a:cubicBezTo>
                  <a:pt x="6158491" y="4182210"/>
                  <a:pt x="6154772" y="4184569"/>
                  <a:pt x="6152596" y="4187289"/>
                </a:cubicBezTo>
                <a:cubicBezTo>
                  <a:pt x="6150420" y="4190010"/>
                  <a:pt x="6149331" y="4193184"/>
                  <a:pt x="6149331" y="4196812"/>
                </a:cubicBezTo>
                <a:lnTo>
                  <a:pt x="6149331" y="4681108"/>
                </a:lnTo>
                <a:cubicBezTo>
                  <a:pt x="6149331" y="4684736"/>
                  <a:pt x="6150420" y="4687910"/>
                  <a:pt x="6152596" y="4690631"/>
                </a:cubicBezTo>
                <a:cubicBezTo>
                  <a:pt x="6154772" y="4693351"/>
                  <a:pt x="6158491" y="4695619"/>
                  <a:pt x="6163751" y="4697433"/>
                </a:cubicBezTo>
                <a:cubicBezTo>
                  <a:pt x="6169011" y="4699246"/>
                  <a:pt x="6175994" y="4700607"/>
                  <a:pt x="6184701" y="4701514"/>
                </a:cubicBezTo>
                <a:cubicBezTo>
                  <a:pt x="6193408" y="4702421"/>
                  <a:pt x="6204472" y="4702874"/>
                  <a:pt x="6217894" y="4702874"/>
                </a:cubicBezTo>
                <a:cubicBezTo>
                  <a:pt x="6231316" y="4702874"/>
                  <a:pt x="6242381" y="4702421"/>
                  <a:pt x="6251088" y="4701514"/>
                </a:cubicBezTo>
                <a:cubicBezTo>
                  <a:pt x="6259794" y="4700607"/>
                  <a:pt x="6266778" y="4699246"/>
                  <a:pt x="6272038" y="4697433"/>
                </a:cubicBezTo>
                <a:cubicBezTo>
                  <a:pt x="6277298" y="4695619"/>
                  <a:pt x="6281016" y="4693351"/>
                  <a:pt x="6283192" y="4690631"/>
                </a:cubicBezTo>
                <a:cubicBezTo>
                  <a:pt x="6285369" y="4687910"/>
                  <a:pt x="6286458" y="4684736"/>
                  <a:pt x="6286458" y="4681108"/>
                </a:cubicBezTo>
                <a:lnTo>
                  <a:pt x="6286458" y="4196812"/>
                </a:lnTo>
                <a:cubicBezTo>
                  <a:pt x="6286458" y="4193184"/>
                  <a:pt x="6285369" y="4190010"/>
                  <a:pt x="6283192" y="4187289"/>
                </a:cubicBezTo>
                <a:cubicBezTo>
                  <a:pt x="6281016" y="4184569"/>
                  <a:pt x="6277298" y="4182210"/>
                  <a:pt x="6272038" y="4180215"/>
                </a:cubicBezTo>
                <a:cubicBezTo>
                  <a:pt x="6266778" y="4178220"/>
                  <a:pt x="6259794" y="4176678"/>
                  <a:pt x="6251088" y="4175590"/>
                </a:cubicBezTo>
                <a:cubicBezTo>
                  <a:pt x="6242381" y="4174502"/>
                  <a:pt x="6231316" y="4173958"/>
                  <a:pt x="6217894" y="4173958"/>
                </a:cubicBezTo>
                <a:close/>
                <a:moveTo>
                  <a:pt x="3065120" y="4173958"/>
                </a:moveTo>
                <a:cubicBezTo>
                  <a:pt x="3078542" y="4173958"/>
                  <a:pt x="3089606" y="4174502"/>
                  <a:pt x="3098313" y="4175590"/>
                </a:cubicBezTo>
                <a:cubicBezTo>
                  <a:pt x="3107019" y="4176678"/>
                  <a:pt x="3114003" y="4178220"/>
                  <a:pt x="3119263" y="4180215"/>
                </a:cubicBezTo>
                <a:cubicBezTo>
                  <a:pt x="3124523" y="4182210"/>
                  <a:pt x="3128241" y="4184569"/>
                  <a:pt x="3130418" y="4187289"/>
                </a:cubicBezTo>
                <a:cubicBezTo>
                  <a:pt x="3132594" y="4190010"/>
                  <a:pt x="3133683" y="4193184"/>
                  <a:pt x="3133683" y="4196812"/>
                </a:cubicBezTo>
                <a:lnTo>
                  <a:pt x="3133683" y="4681108"/>
                </a:lnTo>
                <a:cubicBezTo>
                  <a:pt x="3133683" y="4684736"/>
                  <a:pt x="3132594" y="4687910"/>
                  <a:pt x="3130418" y="4690631"/>
                </a:cubicBezTo>
                <a:cubicBezTo>
                  <a:pt x="3128241" y="4693351"/>
                  <a:pt x="3124523" y="4695619"/>
                  <a:pt x="3119263" y="4697433"/>
                </a:cubicBezTo>
                <a:cubicBezTo>
                  <a:pt x="3114003" y="4699246"/>
                  <a:pt x="3107019" y="4700607"/>
                  <a:pt x="3098313" y="4701514"/>
                </a:cubicBezTo>
                <a:cubicBezTo>
                  <a:pt x="3089606" y="4702421"/>
                  <a:pt x="3078542" y="4702874"/>
                  <a:pt x="3065120" y="4702874"/>
                </a:cubicBezTo>
                <a:cubicBezTo>
                  <a:pt x="3051697" y="4702874"/>
                  <a:pt x="3040633" y="4702421"/>
                  <a:pt x="3031926" y="4701514"/>
                </a:cubicBezTo>
                <a:cubicBezTo>
                  <a:pt x="3023220" y="4700607"/>
                  <a:pt x="3016236" y="4699246"/>
                  <a:pt x="3010976" y="4697433"/>
                </a:cubicBezTo>
                <a:cubicBezTo>
                  <a:pt x="3005716" y="4695619"/>
                  <a:pt x="3001998" y="4693351"/>
                  <a:pt x="2999821" y="4690631"/>
                </a:cubicBezTo>
                <a:cubicBezTo>
                  <a:pt x="2997644" y="4687910"/>
                  <a:pt x="2996556" y="4684736"/>
                  <a:pt x="2996556" y="4681108"/>
                </a:cubicBezTo>
                <a:lnTo>
                  <a:pt x="2996556" y="4196812"/>
                </a:lnTo>
                <a:cubicBezTo>
                  <a:pt x="2996556" y="4193184"/>
                  <a:pt x="2997644" y="4190010"/>
                  <a:pt x="2999821" y="4187289"/>
                </a:cubicBezTo>
                <a:cubicBezTo>
                  <a:pt x="3001998" y="4184569"/>
                  <a:pt x="3005716" y="4182210"/>
                  <a:pt x="3010976" y="4180215"/>
                </a:cubicBezTo>
                <a:cubicBezTo>
                  <a:pt x="3016236" y="4178220"/>
                  <a:pt x="3023220" y="4176678"/>
                  <a:pt x="3031926" y="4175590"/>
                </a:cubicBezTo>
                <a:cubicBezTo>
                  <a:pt x="3040633" y="4174502"/>
                  <a:pt x="3051697" y="4173958"/>
                  <a:pt x="3065120" y="4173958"/>
                </a:cubicBezTo>
                <a:close/>
                <a:moveTo>
                  <a:pt x="4052971" y="4166884"/>
                </a:moveTo>
                <a:cubicBezTo>
                  <a:pt x="4068207" y="4166884"/>
                  <a:pt x="4082809" y="4167791"/>
                  <a:pt x="4096775" y="4169604"/>
                </a:cubicBezTo>
                <a:cubicBezTo>
                  <a:pt x="4110742" y="4171418"/>
                  <a:pt x="4123711" y="4173958"/>
                  <a:pt x="4135682" y="4177222"/>
                </a:cubicBezTo>
                <a:lnTo>
                  <a:pt x="4289678" y="4177222"/>
                </a:lnTo>
                <a:cubicBezTo>
                  <a:pt x="4295845" y="4177222"/>
                  <a:pt x="4300833" y="4181213"/>
                  <a:pt x="4304642" y="4189194"/>
                </a:cubicBezTo>
                <a:cubicBezTo>
                  <a:pt x="4308451" y="4197175"/>
                  <a:pt x="4310355" y="4210597"/>
                  <a:pt x="4310355" y="4229461"/>
                </a:cubicBezTo>
                <a:cubicBezTo>
                  <a:pt x="4310355" y="4246874"/>
                  <a:pt x="4308360" y="4259752"/>
                  <a:pt x="4304370" y="4268096"/>
                </a:cubicBezTo>
                <a:cubicBezTo>
                  <a:pt x="4300379" y="4276440"/>
                  <a:pt x="4295482" y="4280612"/>
                  <a:pt x="4289678" y="4280612"/>
                </a:cubicBezTo>
                <a:lnTo>
                  <a:pt x="4232542" y="4280612"/>
                </a:lnTo>
                <a:cubicBezTo>
                  <a:pt x="4240522" y="4289318"/>
                  <a:pt x="4246236" y="4299203"/>
                  <a:pt x="4249682" y="4310268"/>
                </a:cubicBezTo>
                <a:cubicBezTo>
                  <a:pt x="4253129" y="4321332"/>
                  <a:pt x="4254852" y="4332850"/>
                  <a:pt x="4254852" y="4344822"/>
                </a:cubicBezTo>
                <a:cubicBezTo>
                  <a:pt x="4254852" y="4373117"/>
                  <a:pt x="4250136" y="4398239"/>
                  <a:pt x="4240704" y="4420187"/>
                </a:cubicBezTo>
                <a:cubicBezTo>
                  <a:pt x="4231272" y="4442134"/>
                  <a:pt x="4217759" y="4460635"/>
                  <a:pt x="4200164" y="4475690"/>
                </a:cubicBezTo>
                <a:cubicBezTo>
                  <a:pt x="4182570" y="4490745"/>
                  <a:pt x="4161348" y="4502172"/>
                  <a:pt x="4136499" y="4509972"/>
                </a:cubicBezTo>
                <a:cubicBezTo>
                  <a:pt x="4111649" y="4517771"/>
                  <a:pt x="4083988" y="4521671"/>
                  <a:pt x="4053515" y="4521671"/>
                </a:cubicBezTo>
                <a:cubicBezTo>
                  <a:pt x="4037916" y="4521671"/>
                  <a:pt x="4023043" y="4519767"/>
                  <a:pt x="4008895" y="4515958"/>
                </a:cubicBezTo>
                <a:cubicBezTo>
                  <a:pt x="3994747" y="4512149"/>
                  <a:pt x="3983864" y="4507705"/>
                  <a:pt x="3976245" y="4502626"/>
                </a:cubicBezTo>
                <a:cubicBezTo>
                  <a:pt x="3971893" y="4507342"/>
                  <a:pt x="3967992" y="4512965"/>
                  <a:pt x="3964546" y="4519495"/>
                </a:cubicBezTo>
                <a:cubicBezTo>
                  <a:pt x="3961100" y="4526024"/>
                  <a:pt x="3959377" y="4533280"/>
                  <a:pt x="3959377" y="4541261"/>
                </a:cubicBezTo>
                <a:cubicBezTo>
                  <a:pt x="3959377" y="4551781"/>
                  <a:pt x="3964002" y="4560397"/>
                  <a:pt x="3973253" y="4567108"/>
                </a:cubicBezTo>
                <a:cubicBezTo>
                  <a:pt x="3982503" y="4573819"/>
                  <a:pt x="3995472" y="4577538"/>
                  <a:pt x="4012160" y="4578263"/>
                </a:cubicBezTo>
                <a:lnTo>
                  <a:pt x="4130241" y="4582616"/>
                </a:lnTo>
                <a:cubicBezTo>
                  <a:pt x="4157811" y="4583705"/>
                  <a:pt x="4182389" y="4587604"/>
                  <a:pt x="4203974" y="4594316"/>
                </a:cubicBezTo>
                <a:cubicBezTo>
                  <a:pt x="4225558" y="4601027"/>
                  <a:pt x="4243697" y="4610459"/>
                  <a:pt x="4258389" y="4622611"/>
                </a:cubicBezTo>
                <a:cubicBezTo>
                  <a:pt x="4273081" y="4634764"/>
                  <a:pt x="4284327" y="4649366"/>
                  <a:pt x="4292126" y="4666416"/>
                </a:cubicBezTo>
                <a:cubicBezTo>
                  <a:pt x="4299926" y="4683466"/>
                  <a:pt x="4303826" y="4702874"/>
                  <a:pt x="4303826" y="4724640"/>
                </a:cubicBezTo>
                <a:cubicBezTo>
                  <a:pt x="4303826" y="4748583"/>
                  <a:pt x="4298565" y="4771165"/>
                  <a:pt x="4288045" y="4792387"/>
                </a:cubicBezTo>
                <a:cubicBezTo>
                  <a:pt x="4277525" y="4813609"/>
                  <a:pt x="4261744" y="4832020"/>
                  <a:pt x="4240704" y="4847619"/>
                </a:cubicBezTo>
                <a:cubicBezTo>
                  <a:pt x="4219663" y="4863218"/>
                  <a:pt x="4193272" y="4875552"/>
                  <a:pt x="4161530" y="4884621"/>
                </a:cubicBezTo>
                <a:cubicBezTo>
                  <a:pt x="4129787" y="4893690"/>
                  <a:pt x="4092694" y="4898225"/>
                  <a:pt x="4050250" y="4898225"/>
                </a:cubicBezTo>
                <a:cubicBezTo>
                  <a:pt x="4008895" y="4898225"/>
                  <a:pt x="3973615" y="4894960"/>
                  <a:pt x="3944413" y="4888430"/>
                </a:cubicBezTo>
                <a:cubicBezTo>
                  <a:pt x="3915210" y="4881900"/>
                  <a:pt x="3891268" y="4872831"/>
                  <a:pt x="3872584" y="4861223"/>
                </a:cubicBezTo>
                <a:cubicBezTo>
                  <a:pt x="3853902" y="4849614"/>
                  <a:pt x="3840298" y="4835738"/>
                  <a:pt x="3831773" y="4819595"/>
                </a:cubicBezTo>
                <a:cubicBezTo>
                  <a:pt x="3823248" y="4803452"/>
                  <a:pt x="3818985" y="4785767"/>
                  <a:pt x="3818985" y="4766540"/>
                </a:cubicBezTo>
                <a:cubicBezTo>
                  <a:pt x="3818985" y="4754569"/>
                  <a:pt x="3820527" y="4743141"/>
                  <a:pt x="3823610" y="4732258"/>
                </a:cubicBezTo>
                <a:cubicBezTo>
                  <a:pt x="3826694" y="4721375"/>
                  <a:pt x="3831228" y="4710946"/>
                  <a:pt x="3837214" y="4700970"/>
                </a:cubicBezTo>
                <a:cubicBezTo>
                  <a:pt x="3843200" y="4690993"/>
                  <a:pt x="3850546" y="4681471"/>
                  <a:pt x="3859252" y="4672402"/>
                </a:cubicBezTo>
                <a:cubicBezTo>
                  <a:pt x="3867959" y="4663332"/>
                  <a:pt x="3877935" y="4654626"/>
                  <a:pt x="3889181" y="4646282"/>
                </a:cubicBezTo>
                <a:cubicBezTo>
                  <a:pt x="3873582" y="4637939"/>
                  <a:pt x="3861520" y="4626602"/>
                  <a:pt x="3852995" y="4612273"/>
                </a:cubicBezTo>
                <a:cubicBezTo>
                  <a:pt x="3844470" y="4597943"/>
                  <a:pt x="3840207" y="4582254"/>
                  <a:pt x="3840207" y="4565203"/>
                </a:cubicBezTo>
                <a:cubicBezTo>
                  <a:pt x="3840207" y="4543800"/>
                  <a:pt x="3845104" y="4524301"/>
                  <a:pt x="3854899" y="4506707"/>
                </a:cubicBezTo>
                <a:cubicBezTo>
                  <a:pt x="3864694" y="4489113"/>
                  <a:pt x="3877391" y="4473242"/>
                  <a:pt x="3892990" y="4459094"/>
                </a:cubicBezTo>
                <a:cubicBezTo>
                  <a:pt x="3880293" y="4446397"/>
                  <a:pt x="3870136" y="4431160"/>
                  <a:pt x="3862517" y="4413385"/>
                </a:cubicBezTo>
                <a:cubicBezTo>
                  <a:pt x="3854899" y="4395609"/>
                  <a:pt x="3851090" y="4373480"/>
                  <a:pt x="3851090" y="4346998"/>
                </a:cubicBezTo>
                <a:cubicBezTo>
                  <a:pt x="3851090" y="4318702"/>
                  <a:pt x="3856078" y="4293399"/>
                  <a:pt x="3866054" y="4271089"/>
                </a:cubicBezTo>
                <a:cubicBezTo>
                  <a:pt x="3876031" y="4248779"/>
                  <a:pt x="3889907" y="4229915"/>
                  <a:pt x="3907682" y="4214497"/>
                </a:cubicBezTo>
                <a:cubicBezTo>
                  <a:pt x="3925458" y="4199079"/>
                  <a:pt x="3946680" y="4187289"/>
                  <a:pt x="3971348" y="4179127"/>
                </a:cubicBezTo>
                <a:cubicBezTo>
                  <a:pt x="3996016" y="4170965"/>
                  <a:pt x="4023224" y="4166884"/>
                  <a:pt x="4052971" y="4166884"/>
                </a:cubicBezTo>
                <a:close/>
                <a:moveTo>
                  <a:pt x="7311312" y="4164707"/>
                </a:moveTo>
                <a:cubicBezTo>
                  <a:pt x="7281202" y="4164707"/>
                  <a:pt x="7252270" y="4171962"/>
                  <a:pt x="7224519" y="4186473"/>
                </a:cubicBezTo>
                <a:cubicBezTo>
                  <a:pt x="7196767" y="4200984"/>
                  <a:pt x="7169469" y="4222750"/>
                  <a:pt x="7142624" y="4251771"/>
                </a:cubicBezTo>
                <a:lnTo>
                  <a:pt x="7142624" y="4195724"/>
                </a:lnTo>
                <a:cubicBezTo>
                  <a:pt x="7142624" y="4192096"/>
                  <a:pt x="7141717" y="4188922"/>
                  <a:pt x="7139903" y="4186201"/>
                </a:cubicBezTo>
                <a:cubicBezTo>
                  <a:pt x="7138090" y="4183480"/>
                  <a:pt x="7135096" y="4181213"/>
                  <a:pt x="7130924" y="4179399"/>
                </a:cubicBezTo>
                <a:cubicBezTo>
                  <a:pt x="7126753" y="4177585"/>
                  <a:pt x="7120858" y="4176225"/>
                  <a:pt x="7113240" y="4175318"/>
                </a:cubicBezTo>
                <a:cubicBezTo>
                  <a:pt x="7105622" y="4174411"/>
                  <a:pt x="7096008" y="4173958"/>
                  <a:pt x="7084400" y="4173958"/>
                </a:cubicBezTo>
                <a:cubicBezTo>
                  <a:pt x="7073154" y="4173958"/>
                  <a:pt x="7063812" y="4174411"/>
                  <a:pt x="7056376" y="4175318"/>
                </a:cubicBezTo>
                <a:cubicBezTo>
                  <a:pt x="7048939" y="4176225"/>
                  <a:pt x="7042862" y="4177585"/>
                  <a:pt x="7038146" y="4179399"/>
                </a:cubicBezTo>
                <a:cubicBezTo>
                  <a:pt x="7033430" y="4181213"/>
                  <a:pt x="7030166" y="4183480"/>
                  <a:pt x="7028352" y="4186201"/>
                </a:cubicBezTo>
                <a:cubicBezTo>
                  <a:pt x="7026538" y="4188922"/>
                  <a:pt x="7025631" y="4192096"/>
                  <a:pt x="7025631" y="4195724"/>
                </a:cubicBezTo>
                <a:lnTo>
                  <a:pt x="7025631" y="4681108"/>
                </a:lnTo>
                <a:cubicBezTo>
                  <a:pt x="7025631" y="4684736"/>
                  <a:pt x="7026720" y="4687910"/>
                  <a:pt x="7028896" y="4690631"/>
                </a:cubicBezTo>
                <a:cubicBezTo>
                  <a:pt x="7031072" y="4693351"/>
                  <a:pt x="7034791" y="4695619"/>
                  <a:pt x="7040051" y="4697433"/>
                </a:cubicBezTo>
                <a:cubicBezTo>
                  <a:pt x="7045311" y="4699246"/>
                  <a:pt x="7052294" y="4700607"/>
                  <a:pt x="7061001" y="4701514"/>
                </a:cubicBezTo>
                <a:cubicBezTo>
                  <a:pt x="7069708" y="4702421"/>
                  <a:pt x="7080772" y="4702874"/>
                  <a:pt x="7094194" y="4702874"/>
                </a:cubicBezTo>
                <a:cubicBezTo>
                  <a:pt x="7107616" y="4702874"/>
                  <a:pt x="7118681" y="4702421"/>
                  <a:pt x="7127388" y="4701514"/>
                </a:cubicBezTo>
                <a:cubicBezTo>
                  <a:pt x="7136094" y="4700607"/>
                  <a:pt x="7143078" y="4699246"/>
                  <a:pt x="7148338" y="4697433"/>
                </a:cubicBezTo>
                <a:cubicBezTo>
                  <a:pt x="7153598" y="4695619"/>
                  <a:pt x="7157316" y="4693351"/>
                  <a:pt x="7159492" y="4690631"/>
                </a:cubicBezTo>
                <a:cubicBezTo>
                  <a:pt x="7161669" y="4687910"/>
                  <a:pt x="7162758" y="4684736"/>
                  <a:pt x="7162758" y="4681108"/>
                </a:cubicBezTo>
                <a:lnTo>
                  <a:pt x="7162758" y="4358425"/>
                </a:lnTo>
                <a:cubicBezTo>
                  <a:pt x="7181984" y="4334120"/>
                  <a:pt x="7200486" y="4315619"/>
                  <a:pt x="7218261" y="4302922"/>
                </a:cubicBezTo>
                <a:cubicBezTo>
                  <a:pt x="7236037" y="4290225"/>
                  <a:pt x="7253631" y="4283876"/>
                  <a:pt x="7271044" y="4283876"/>
                </a:cubicBezTo>
                <a:cubicBezTo>
                  <a:pt x="7284829" y="4283876"/>
                  <a:pt x="7296891" y="4286506"/>
                  <a:pt x="7307230" y="4291767"/>
                </a:cubicBezTo>
                <a:cubicBezTo>
                  <a:pt x="7317569" y="4297027"/>
                  <a:pt x="7326004" y="4304464"/>
                  <a:pt x="7332533" y="4314077"/>
                </a:cubicBezTo>
                <a:cubicBezTo>
                  <a:pt x="7339063" y="4323690"/>
                  <a:pt x="7344051" y="4335208"/>
                  <a:pt x="7347498" y="4348631"/>
                </a:cubicBezTo>
                <a:cubicBezTo>
                  <a:pt x="7350944" y="4362053"/>
                  <a:pt x="7352667" y="4380554"/>
                  <a:pt x="7352667" y="4404134"/>
                </a:cubicBezTo>
                <a:lnTo>
                  <a:pt x="7352667" y="4681108"/>
                </a:lnTo>
                <a:cubicBezTo>
                  <a:pt x="7352667" y="4684736"/>
                  <a:pt x="7353755" y="4687910"/>
                  <a:pt x="7355932" y="4690631"/>
                </a:cubicBezTo>
                <a:cubicBezTo>
                  <a:pt x="7358108" y="4693351"/>
                  <a:pt x="7361736" y="4695619"/>
                  <a:pt x="7366815" y="4697433"/>
                </a:cubicBezTo>
                <a:cubicBezTo>
                  <a:pt x="7371894" y="4699246"/>
                  <a:pt x="7378877" y="4700607"/>
                  <a:pt x="7387764" y="4701514"/>
                </a:cubicBezTo>
                <a:cubicBezTo>
                  <a:pt x="7396652" y="4702421"/>
                  <a:pt x="7407808" y="4702874"/>
                  <a:pt x="7421230" y="4702874"/>
                </a:cubicBezTo>
                <a:cubicBezTo>
                  <a:pt x="7434290" y="4702874"/>
                  <a:pt x="7445264" y="4702421"/>
                  <a:pt x="7454152" y="4701514"/>
                </a:cubicBezTo>
                <a:cubicBezTo>
                  <a:pt x="7463039" y="4700607"/>
                  <a:pt x="7470022" y="4699246"/>
                  <a:pt x="7475102" y="4697433"/>
                </a:cubicBezTo>
                <a:cubicBezTo>
                  <a:pt x="7480180" y="4695619"/>
                  <a:pt x="7483808" y="4693351"/>
                  <a:pt x="7485984" y="4690631"/>
                </a:cubicBezTo>
                <a:cubicBezTo>
                  <a:pt x="7488161" y="4687910"/>
                  <a:pt x="7489249" y="4684736"/>
                  <a:pt x="7489249" y="4681108"/>
                </a:cubicBezTo>
                <a:lnTo>
                  <a:pt x="7489249" y="4381280"/>
                </a:lnTo>
                <a:cubicBezTo>
                  <a:pt x="7489249" y="4346091"/>
                  <a:pt x="7486166" y="4315981"/>
                  <a:pt x="7479998" y="4290950"/>
                </a:cubicBezTo>
                <a:cubicBezTo>
                  <a:pt x="7473832" y="4265919"/>
                  <a:pt x="7463764" y="4244063"/>
                  <a:pt x="7449798" y="4225380"/>
                </a:cubicBezTo>
                <a:cubicBezTo>
                  <a:pt x="7435832" y="4206698"/>
                  <a:pt x="7417512" y="4191915"/>
                  <a:pt x="7394838" y="4181032"/>
                </a:cubicBezTo>
                <a:cubicBezTo>
                  <a:pt x="7372166" y="4170149"/>
                  <a:pt x="7344323" y="4164707"/>
                  <a:pt x="7311312" y="4164707"/>
                </a:cubicBezTo>
                <a:close/>
                <a:moveTo>
                  <a:pt x="6662262" y="4164707"/>
                </a:moveTo>
                <a:cubicBezTo>
                  <a:pt x="6617642" y="4164707"/>
                  <a:pt x="6578735" y="4171418"/>
                  <a:pt x="6545542" y="4184841"/>
                </a:cubicBezTo>
                <a:cubicBezTo>
                  <a:pt x="6512348" y="4198263"/>
                  <a:pt x="6484688" y="4217218"/>
                  <a:pt x="6462558" y="4241705"/>
                </a:cubicBezTo>
                <a:cubicBezTo>
                  <a:pt x="6440430" y="4266191"/>
                  <a:pt x="6423833" y="4295576"/>
                  <a:pt x="6412768" y="4329857"/>
                </a:cubicBezTo>
                <a:cubicBezTo>
                  <a:pt x="6401704" y="4364139"/>
                  <a:pt x="6396172" y="4401958"/>
                  <a:pt x="6396172" y="4443313"/>
                </a:cubicBezTo>
                <a:cubicBezTo>
                  <a:pt x="6396172" y="4486120"/>
                  <a:pt x="6401250" y="4524211"/>
                  <a:pt x="6411408" y="4557585"/>
                </a:cubicBezTo>
                <a:cubicBezTo>
                  <a:pt x="6421566" y="4590960"/>
                  <a:pt x="6437164" y="4619075"/>
                  <a:pt x="6458205" y="4641929"/>
                </a:cubicBezTo>
                <a:cubicBezTo>
                  <a:pt x="6479246" y="4664783"/>
                  <a:pt x="6505728" y="4682196"/>
                  <a:pt x="6537652" y="4694168"/>
                </a:cubicBezTo>
                <a:cubicBezTo>
                  <a:pt x="6569575" y="4706139"/>
                  <a:pt x="6607122" y="4712125"/>
                  <a:pt x="6650291" y="4712125"/>
                </a:cubicBezTo>
                <a:cubicBezTo>
                  <a:pt x="6694912" y="4712125"/>
                  <a:pt x="6733910" y="4705414"/>
                  <a:pt x="6767284" y="4691991"/>
                </a:cubicBezTo>
                <a:cubicBezTo>
                  <a:pt x="6800658" y="4678569"/>
                  <a:pt x="6828410" y="4659523"/>
                  <a:pt x="6850540" y="4634855"/>
                </a:cubicBezTo>
                <a:cubicBezTo>
                  <a:pt x="6872668" y="4610187"/>
                  <a:pt x="6889174" y="4580802"/>
                  <a:pt x="6900058" y="4546702"/>
                </a:cubicBezTo>
                <a:cubicBezTo>
                  <a:pt x="6910940" y="4512602"/>
                  <a:pt x="6916382" y="4474874"/>
                  <a:pt x="6916382" y="4433518"/>
                </a:cubicBezTo>
                <a:cubicBezTo>
                  <a:pt x="6916382" y="4390349"/>
                  <a:pt x="6911303" y="4352077"/>
                  <a:pt x="6901146" y="4318702"/>
                </a:cubicBezTo>
                <a:cubicBezTo>
                  <a:pt x="6890988" y="4285327"/>
                  <a:pt x="6875480" y="4257213"/>
                  <a:pt x="6854620" y="4234359"/>
                </a:cubicBezTo>
                <a:cubicBezTo>
                  <a:pt x="6833762" y="4211504"/>
                  <a:pt x="6807370" y="4194182"/>
                  <a:pt x="6775446" y="4182392"/>
                </a:cubicBezTo>
                <a:cubicBezTo>
                  <a:pt x="6743522" y="4170602"/>
                  <a:pt x="6705794" y="4164707"/>
                  <a:pt x="6662262" y="4164707"/>
                </a:cubicBezTo>
                <a:close/>
                <a:moveTo>
                  <a:pt x="5415041" y="4164707"/>
                </a:moveTo>
                <a:cubicBezTo>
                  <a:pt x="5453132" y="4164707"/>
                  <a:pt x="5485690" y="4168425"/>
                  <a:pt x="5512717" y="4175862"/>
                </a:cubicBezTo>
                <a:lnTo>
                  <a:pt x="5536940" y="4188320"/>
                </a:lnTo>
                <a:lnTo>
                  <a:pt x="5496131" y="4299858"/>
                </a:lnTo>
                <a:lnTo>
                  <a:pt x="5489029" y="4316936"/>
                </a:lnTo>
                <a:lnTo>
                  <a:pt x="5475170" y="4290950"/>
                </a:lnTo>
                <a:cubicBezTo>
                  <a:pt x="5468096" y="4283332"/>
                  <a:pt x="5458664" y="4277709"/>
                  <a:pt x="5446875" y="4274082"/>
                </a:cubicBezTo>
                <a:cubicBezTo>
                  <a:pt x="5435084" y="4270454"/>
                  <a:pt x="5420483" y="4268640"/>
                  <a:pt x="5403070" y="4268640"/>
                </a:cubicBezTo>
                <a:cubicBezTo>
                  <a:pt x="5380215" y="4268640"/>
                  <a:pt x="5359810" y="4271180"/>
                  <a:pt x="5341853" y="4276258"/>
                </a:cubicBezTo>
                <a:cubicBezTo>
                  <a:pt x="5323896" y="4281337"/>
                  <a:pt x="5308024" y="4286960"/>
                  <a:pt x="5294239" y="4293127"/>
                </a:cubicBezTo>
                <a:cubicBezTo>
                  <a:pt x="5280454" y="4299294"/>
                  <a:pt x="5268936" y="4304917"/>
                  <a:pt x="5259686" y="4309996"/>
                </a:cubicBezTo>
                <a:cubicBezTo>
                  <a:pt x="5250435" y="4315075"/>
                  <a:pt x="5242908" y="4317614"/>
                  <a:pt x="5237103" y="4317614"/>
                </a:cubicBezTo>
                <a:cubicBezTo>
                  <a:pt x="5233113" y="4317614"/>
                  <a:pt x="5229576" y="4316344"/>
                  <a:pt x="5226492" y="4313805"/>
                </a:cubicBezTo>
                <a:cubicBezTo>
                  <a:pt x="5223409" y="4311265"/>
                  <a:pt x="5220869" y="4307638"/>
                  <a:pt x="5218874" y="4302922"/>
                </a:cubicBezTo>
                <a:cubicBezTo>
                  <a:pt x="5216879" y="4298206"/>
                  <a:pt x="5215337" y="4292401"/>
                  <a:pt x="5214249" y="4285509"/>
                </a:cubicBezTo>
                <a:cubicBezTo>
                  <a:pt x="5213161" y="4278616"/>
                  <a:pt x="5212616" y="4270998"/>
                  <a:pt x="5212616" y="4262654"/>
                </a:cubicBezTo>
                <a:cubicBezTo>
                  <a:pt x="5212616" y="4251409"/>
                  <a:pt x="5213523" y="4242521"/>
                  <a:pt x="5215337" y="4235991"/>
                </a:cubicBezTo>
                <a:cubicBezTo>
                  <a:pt x="5217151" y="4229461"/>
                  <a:pt x="5220597" y="4223566"/>
                  <a:pt x="5225676" y="4218306"/>
                </a:cubicBezTo>
                <a:cubicBezTo>
                  <a:pt x="5230755" y="4213046"/>
                  <a:pt x="5239643" y="4207242"/>
                  <a:pt x="5252340" y="4200893"/>
                </a:cubicBezTo>
                <a:cubicBezTo>
                  <a:pt x="5265036" y="4194545"/>
                  <a:pt x="5279910" y="4188650"/>
                  <a:pt x="5296960" y="4183208"/>
                </a:cubicBezTo>
                <a:cubicBezTo>
                  <a:pt x="5314010" y="4177767"/>
                  <a:pt x="5332602" y="4173323"/>
                  <a:pt x="5352736" y="4169877"/>
                </a:cubicBezTo>
                <a:cubicBezTo>
                  <a:pt x="5372869" y="4166430"/>
                  <a:pt x="5393638" y="4164707"/>
                  <a:pt x="5415041" y="4164707"/>
                </a:cubicBezTo>
                <a:close/>
                <a:moveTo>
                  <a:pt x="4568140" y="4164707"/>
                </a:moveTo>
                <a:cubicBezTo>
                  <a:pt x="4583376" y="4164707"/>
                  <a:pt x="4598159" y="4165795"/>
                  <a:pt x="4612488" y="4167972"/>
                </a:cubicBezTo>
                <a:cubicBezTo>
                  <a:pt x="4626817" y="4170149"/>
                  <a:pt x="4639786" y="4172869"/>
                  <a:pt x="4651395" y="4176134"/>
                </a:cubicBezTo>
                <a:cubicBezTo>
                  <a:pt x="4663003" y="4179399"/>
                  <a:pt x="4672799" y="4182936"/>
                  <a:pt x="4680779" y="4186745"/>
                </a:cubicBezTo>
                <a:cubicBezTo>
                  <a:pt x="4688760" y="4190554"/>
                  <a:pt x="4694474" y="4193819"/>
                  <a:pt x="4697920" y="4196540"/>
                </a:cubicBezTo>
                <a:cubicBezTo>
                  <a:pt x="4701366" y="4199261"/>
                  <a:pt x="4703815" y="4201982"/>
                  <a:pt x="4705266" y="4204702"/>
                </a:cubicBezTo>
                <a:cubicBezTo>
                  <a:pt x="4706717" y="4207423"/>
                  <a:pt x="4707806" y="4210688"/>
                  <a:pt x="4708531" y="4214497"/>
                </a:cubicBezTo>
                <a:cubicBezTo>
                  <a:pt x="4709256" y="4218306"/>
                  <a:pt x="4709892" y="4223022"/>
                  <a:pt x="4710436" y="4228645"/>
                </a:cubicBezTo>
                <a:cubicBezTo>
                  <a:pt x="4710980" y="4234268"/>
                  <a:pt x="4711252" y="4241251"/>
                  <a:pt x="4711252" y="4249595"/>
                </a:cubicBezTo>
                <a:cubicBezTo>
                  <a:pt x="4711252" y="4259390"/>
                  <a:pt x="4710980" y="4267370"/>
                  <a:pt x="4710436" y="4273538"/>
                </a:cubicBezTo>
                <a:cubicBezTo>
                  <a:pt x="4709892" y="4279705"/>
                  <a:pt x="4708985" y="4284602"/>
                  <a:pt x="4707715" y="4288230"/>
                </a:cubicBezTo>
                <a:cubicBezTo>
                  <a:pt x="4706445" y="4291857"/>
                  <a:pt x="4704722" y="4294306"/>
                  <a:pt x="4702545" y="4295576"/>
                </a:cubicBezTo>
                <a:cubicBezTo>
                  <a:pt x="4700369" y="4296845"/>
                  <a:pt x="4697830" y="4297480"/>
                  <a:pt x="4694927" y="4297480"/>
                </a:cubicBezTo>
                <a:cubicBezTo>
                  <a:pt x="4691662" y="4297480"/>
                  <a:pt x="4686584" y="4295576"/>
                  <a:pt x="4679691" y="4291767"/>
                </a:cubicBezTo>
                <a:cubicBezTo>
                  <a:pt x="4672798" y="4287958"/>
                  <a:pt x="4664183" y="4283876"/>
                  <a:pt x="4653844" y="4279523"/>
                </a:cubicBezTo>
                <a:cubicBezTo>
                  <a:pt x="4643505" y="4275170"/>
                  <a:pt x="4631534" y="4271089"/>
                  <a:pt x="4617930" y="4267280"/>
                </a:cubicBezTo>
                <a:cubicBezTo>
                  <a:pt x="4604326" y="4263471"/>
                  <a:pt x="4588818" y="4261566"/>
                  <a:pt x="4571405" y="4261566"/>
                </a:cubicBezTo>
                <a:cubicBezTo>
                  <a:pt x="4559070" y="4261566"/>
                  <a:pt x="4548369" y="4262836"/>
                  <a:pt x="4539300" y="4265375"/>
                </a:cubicBezTo>
                <a:cubicBezTo>
                  <a:pt x="4530230" y="4267915"/>
                  <a:pt x="4522794" y="4271542"/>
                  <a:pt x="4516989" y="4276258"/>
                </a:cubicBezTo>
                <a:cubicBezTo>
                  <a:pt x="4511185" y="4280974"/>
                  <a:pt x="4506832" y="4286506"/>
                  <a:pt x="4503930" y="4292855"/>
                </a:cubicBezTo>
                <a:cubicBezTo>
                  <a:pt x="4501028" y="4299203"/>
                  <a:pt x="4499576" y="4306005"/>
                  <a:pt x="4499576" y="4313261"/>
                </a:cubicBezTo>
                <a:cubicBezTo>
                  <a:pt x="4499576" y="4324506"/>
                  <a:pt x="4503023" y="4333938"/>
                  <a:pt x="4509915" y="4341557"/>
                </a:cubicBezTo>
                <a:cubicBezTo>
                  <a:pt x="4516808" y="4349175"/>
                  <a:pt x="4525877" y="4355886"/>
                  <a:pt x="4537123" y="4361690"/>
                </a:cubicBezTo>
                <a:cubicBezTo>
                  <a:pt x="4548369" y="4367495"/>
                  <a:pt x="4561156" y="4372936"/>
                  <a:pt x="4575486" y="4378015"/>
                </a:cubicBezTo>
                <a:cubicBezTo>
                  <a:pt x="4589815" y="4383094"/>
                  <a:pt x="4604326" y="4388626"/>
                  <a:pt x="4619018" y="4394612"/>
                </a:cubicBezTo>
                <a:cubicBezTo>
                  <a:pt x="4633710" y="4400597"/>
                  <a:pt x="4648221" y="4407580"/>
                  <a:pt x="4662550" y="4415561"/>
                </a:cubicBezTo>
                <a:cubicBezTo>
                  <a:pt x="4676879" y="4423542"/>
                  <a:pt x="4689667" y="4433337"/>
                  <a:pt x="4700913" y="4444946"/>
                </a:cubicBezTo>
                <a:cubicBezTo>
                  <a:pt x="4712159" y="4456554"/>
                  <a:pt x="4721228" y="4470430"/>
                  <a:pt x="4728121" y="4486573"/>
                </a:cubicBezTo>
                <a:cubicBezTo>
                  <a:pt x="4735013" y="4502717"/>
                  <a:pt x="4738460" y="4521853"/>
                  <a:pt x="4738460" y="4543981"/>
                </a:cubicBezTo>
                <a:cubicBezTo>
                  <a:pt x="4738460" y="4571552"/>
                  <a:pt x="4733290" y="4595857"/>
                  <a:pt x="4722951" y="4616898"/>
                </a:cubicBezTo>
                <a:cubicBezTo>
                  <a:pt x="4712612" y="4637939"/>
                  <a:pt x="4698011" y="4655533"/>
                  <a:pt x="4679147" y="4669681"/>
                </a:cubicBezTo>
                <a:cubicBezTo>
                  <a:pt x="4660283" y="4683829"/>
                  <a:pt x="4637973" y="4694440"/>
                  <a:pt x="4612216" y="4701514"/>
                </a:cubicBezTo>
                <a:cubicBezTo>
                  <a:pt x="4586460" y="4708588"/>
                  <a:pt x="4558527" y="4712125"/>
                  <a:pt x="4528417" y="4712125"/>
                </a:cubicBezTo>
                <a:cubicBezTo>
                  <a:pt x="4510278" y="4712125"/>
                  <a:pt x="4492956" y="4710764"/>
                  <a:pt x="4476450" y="4708044"/>
                </a:cubicBezTo>
                <a:cubicBezTo>
                  <a:pt x="4459944" y="4705323"/>
                  <a:pt x="4445161" y="4701877"/>
                  <a:pt x="4432101" y="4697705"/>
                </a:cubicBezTo>
                <a:cubicBezTo>
                  <a:pt x="4419042" y="4693533"/>
                  <a:pt x="4408159" y="4689270"/>
                  <a:pt x="4399452" y="4684917"/>
                </a:cubicBezTo>
                <a:cubicBezTo>
                  <a:pt x="4390746" y="4680564"/>
                  <a:pt x="4384397" y="4676483"/>
                  <a:pt x="4380407" y="4672674"/>
                </a:cubicBezTo>
                <a:cubicBezTo>
                  <a:pt x="4376417" y="4668865"/>
                  <a:pt x="4373333" y="4662879"/>
                  <a:pt x="4371156" y="4654717"/>
                </a:cubicBezTo>
                <a:cubicBezTo>
                  <a:pt x="4368980" y="4646554"/>
                  <a:pt x="4367891" y="4634492"/>
                  <a:pt x="4367891" y="4618530"/>
                </a:cubicBezTo>
                <a:cubicBezTo>
                  <a:pt x="4367891" y="4608010"/>
                  <a:pt x="4368254" y="4599576"/>
                  <a:pt x="4368980" y="4593227"/>
                </a:cubicBezTo>
                <a:cubicBezTo>
                  <a:pt x="4369705" y="4586879"/>
                  <a:pt x="4370794" y="4581800"/>
                  <a:pt x="4372245" y="4577991"/>
                </a:cubicBezTo>
                <a:cubicBezTo>
                  <a:pt x="4373696" y="4574182"/>
                  <a:pt x="4375510" y="4571643"/>
                  <a:pt x="4377686" y="4570373"/>
                </a:cubicBezTo>
                <a:cubicBezTo>
                  <a:pt x="4379863" y="4569103"/>
                  <a:pt x="4382584" y="4568468"/>
                  <a:pt x="4385849" y="4568468"/>
                </a:cubicBezTo>
                <a:cubicBezTo>
                  <a:pt x="4389839" y="4568468"/>
                  <a:pt x="4395734" y="4570736"/>
                  <a:pt x="4403533" y="4575270"/>
                </a:cubicBezTo>
                <a:cubicBezTo>
                  <a:pt x="4411333" y="4579805"/>
                  <a:pt x="4421037" y="4584793"/>
                  <a:pt x="4432646" y="4590234"/>
                </a:cubicBezTo>
                <a:cubicBezTo>
                  <a:pt x="4444254" y="4595676"/>
                  <a:pt x="4457767" y="4600755"/>
                  <a:pt x="4473186" y="4605471"/>
                </a:cubicBezTo>
                <a:cubicBezTo>
                  <a:pt x="4488602" y="4610187"/>
                  <a:pt x="4506106" y="4612545"/>
                  <a:pt x="4525696" y="4612545"/>
                </a:cubicBezTo>
                <a:cubicBezTo>
                  <a:pt x="4538030" y="4612545"/>
                  <a:pt x="4549004" y="4611275"/>
                  <a:pt x="4558617" y="4608736"/>
                </a:cubicBezTo>
                <a:cubicBezTo>
                  <a:pt x="4568230" y="4606196"/>
                  <a:pt x="4576574" y="4602569"/>
                  <a:pt x="4583648" y="4597853"/>
                </a:cubicBezTo>
                <a:cubicBezTo>
                  <a:pt x="4590722" y="4593137"/>
                  <a:pt x="4596073" y="4587151"/>
                  <a:pt x="4599701" y="4579896"/>
                </a:cubicBezTo>
                <a:cubicBezTo>
                  <a:pt x="4603328" y="4572640"/>
                  <a:pt x="4605142" y="4564296"/>
                  <a:pt x="4605142" y="4554865"/>
                </a:cubicBezTo>
                <a:cubicBezTo>
                  <a:pt x="4605142" y="4543981"/>
                  <a:pt x="4601787" y="4534640"/>
                  <a:pt x="4595075" y="4526841"/>
                </a:cubicBezTo>
                <a:cubicBezTo>
                  <a:pt x="4588364" y="4519041"/>
                  <a:pt x="4579477" y="4512239"/>
                  <a:pt x="4568412" y="4506435"/>
                </a:cubicBezTo>
                <a:cubicBezTo>
                  <a:pt x="4557347" y="4500631"/>
                  <a:pt x="4544832" y="4495189"/>
                  <a:pt x="4530865" y="4490110"/>
                </a:cubicBezTo>
                <a:cubicBezTo>
                  <a:pt x="4516898" y="4485032"/>
                  <a:pt x="4502569" y="4479409"/>
                  <a:pt x="4487877" y="4473242"/>
                </a:cubicBezTo>
                <a:cubicBezTo>
                  <a:pt x="4473186" y="4467075"/>
                  <a:pt x="4458856" y="4460001"/>
                  <a:pt x="4444889" y="4452020"/>
                </a:cubicBezTo>
                <a:cubicBezTo>
                  <a:pt x="4430922" y="4444039"/>
                  <a:pt x="4418407" y="4434244"/>
                  <a:pt x="4407343" y="4422635"/>
                </a:cubicBezTo>
                <a:cubicBezTo>
                  <a:pt x="4396278" y="4411027"/>
                  <a:pt x="4387390" y="4397060"/>
                  <a:pt x="4380679" y="4380736"/>
                </a:cubicBezTo>
                <a:cubicBezTo>
                  <a:pt x="4373968" y="4364411"/>
                  <a:pt x="4370612" y="4344822"/>
                  <a:pt x="4370612" y="4321967"/>
                </a:cubicBezTo>
                <a:cubicBezTo>
                  <a:pt x="4370612" y="4298750"/>
                  <a:pt x="4375147" y="4277437"/>
                  <a:pt x="4384216" y="4258029"/>
                </a:cubicBezTo>
                <a:cubicBezTo>
                  <a:pt x="4393285" y="4238621"/>
                  <a:pt x="4406345" y="4222024"/>
                  <a:pt x="4423396" y="4208239"/>
                </a:cubicBezTo>
                <a:cubicBezTo>
                  <a:pt x="4440445" y="4194454"/>
                  <a:pt x="4461214" y="4183752"/>
                  <a:pt x="4485701" y="4176134"/>
                </a:cubicBezTo>
                <a:cubicBezTo>
                  <a:pt x="4510188" y="4168516"/>
                  <a:pt x="4537667" y="4164707"/>
                  <a:pt x="4568140" y="4164707"/>
                </a:cubicBezTo>
                <a:close/>
                <a:moveTo>
                  <a:pt x="3558461" y="4164707"/>
                </a:moveTo>
                <a:cubicBezTo>
                  <a:pt x="3591473" y="4164707"/>
                  <a:pt x="3619316" y="4170149"/>
                  <a:pt x="3641989" y="4181032"/>
                </a:cubicBezTo>
                <a:cubicBezTo>
                  <a:pt x="3664662" y="4191915"/>
                  <a:pt x="3682982" y="4206698"/>
                  <a:pt x="3696948" y="4225380"/>
                </a:cubicBezTo>
                <a:cubicBezTo>
                  <a:pt x="3710915" y="4244063"/>
                  <a:pt x="3720982" y="4265919"/>
                  <a:pt x="3727149" y="4290950"/>
                </a:cubicBezTo>
                <a:cubicBezTo>
                  <a:pt x="3733316" y="4315981"/>
                  <a:pt x="3736399" y="4346091"/>
                  <a:pt x="3736399" y="4381280"/>
                </a:cubicBezTo>
                <a:lnTo>
                  <a:pt x="3736399" y="4681108"/>
                </a:lnTo>
                <a:cubicBezTo>
                  <a:pt x="3736399" y="4684736"/>
                  <a:pt x="3735311" y="4687910"/>
                  <a:pt x="3733134" y="4690631"/>
                </a:cubicBezTo>
                <a:cubicBezTo>
                  <a:pt x="3730958" y="4693351"/>
                  <a:pt x="3727330" y="4695619"/>
                  <a:pt x="3722251" y="4697433"/>
                </a:cubicBezTo>
                <a:cubicBezTo>
                  <a:pt x="3717173" y="4699246"/>
                  <a:pt x="3710189" y="4700607"/>
                  <a:pt x="3701302" y="4701514"/>
                </a:cubicBezTo>
                <a:cubicBezTo>
                  <a:pt x="3692414" y="4702421"/>
                  <a:pt x="3681440" y="4702874"/>
                  <a:pt x="3668380" y="4702874"/>
                </a:cubicBezTo>
                <a:cubicBezTo>
                  <a:pt x="3654958" y="4702874"/>
                  <a:pt x="3643803" y="4702421"/>
                  <a:pt x="3634915" y="4701514"/>
                </a:cubicBezTo>
                <a:cubicBezTo>
                  <a:pt x="3626027" y="4700607"/>
                  <a:pt x="3619044" y="4699246"/>
                  <a:pt x="3613965" y="4697433"/>
                </a:cubicBezTo>
                <a:cubicBezTo>
                  <a:pt x="3608887" y="4695619"/>
                  <a:pt x="3605259" y="4693351"/>
                  <a:pt x="3603082" y="4690631"/>
                </a:cubicBezTo>
                <a:cubicBezTo>
                  <a:pt x="3600905" y="4687910"/>
                  <a:pt x="3599817" y="4684736"/>
                  <a:pt x="3599817" y="4681108"/>
                </a:cubicBezTo>
                <a:lnTo>
                  <a:pt x="3599817" y="4404134"/>
                </a:lnTo>
                <a:cubicBezTo>
                  <a:pt x="3599817" y="4380554"/>
                  <a:pt x="3598094" y="4362053"/>
                  <a:pt x="3594648" y="4348631"/>
                </a:cubicBezTo>
                <a:cubicBezTo>
                  <a:pt x="3591201" y="4335208"/>
                  <a:pt x="3586214" y="4323690"/>
                  <a:pt x="3579683" y="4314077"/>
                </a:cubicBezTo>
                <a:cubicBezTo>
                  <a:pt x="3573154" y="4304464"/>
                  <a:pt x="3564719" y="4297027"/>
                  <a:pt x="3554380" y="4291767"/>
                </a:cubicBezTo>
                <a:cubicBezTo>
                  <a:pt x="3544042" y="4286506"/>
                  <a:pt x="3531979" y="4283876"/>
                  <a:pt x="3518194" y="4283876"/>
                </a:cubicBezTo>
                <a:cubicBezTo>
                  <a:pt x="3500781" y="4283876"/>
                  <a:pt x="3483187" y="4290225"/>
                  <a:pt x="3465412" y="4302922"/>
                </a:cubicBezTo>
                <a:cubicBezTo>
                  <a:pt x="3447636" y="4315619"/>
                  <a:pt x="3429134" y="4334120"/>
                  <a:pt x="3409908" y="4358425"/>
                </a:cubicBezTo>
                <a:lnTo>
                  <a:pt x="3409908" y="4681108"/>
                </a:lnTo>
                <a:cubicBezTo>
                  <a:pt x="3409908" y="4684736"/>
                  <a:pt x="3408819" y="4687910"/>
                  <a:pt x="3406643" y="4690631"/>
                </a:cubicBezTo>
                <a:cubicBezTo>
                  <a:pt x="3404466" y="4693351"/>
                  <a:pt x="3400748" y="4695619"/>
                  <a:pt x="3395488" y="4697433"/>
                </a:cubicBezTo>
                <a:cubicBezTo>
                  <a:pt x="3390228" y="4699246"/>
                  <a:pt x="3383244" y="4700607"/>
                  <a:pt x="3374538" y="4701514"/>
                </a:cubicBezTo>
                <a:cubicBezTo>
                  <a:pt x="3365831" y="4702421"/>
                  <a:pt x="3354767" y="4702874"/>
                  <a:pt x="3341345" y="4702874"/>
                </a:cubicBezTo>
                <a:cubicBezTo>
                  <a:pt x="3327922" y="4702874"/>
                  <a:pt x="3316858" y="4702421"/>
                  <a:pt x="3308151" y="4701514"/>
                </a:cubicBezTo>
                <a:cubicBezTo>
                  <a:pt x="3299445" y="4700607"/>
                  <a:pt x="3292462" y="4699246"/>
                  <a:pt x="3287201" y="4697433"/>
                </a:cubicBezTo>
                <a:cubicBezTo>
                  <a:pt x="3281941" y="4695619"/>
                  <a:pt x="3278223" y="4693351"/>
                  <a:pt x="3276046" y="4690631"/>
                </a:cubicBezTo>
                <a:cubicBezTo>
                  <a:pt x="3273870" y="4687910"/>
                  <a:pt x="3272781" y="4684736"/>
                  <a:pt x="3272781" y="4681108"/>
                </a:cubicBezTo>
                <a:lnTo>
                  <a:pt x="3272781" y="4195724"/>
                </a:lnTo>
                <a:cubicBezTo>
                  <a:pt x="3272781" y="4192096"/>
                  <a:pt x="3273688" y="4188922"/>
                  <a:pt x="3275502" y="4186201"/>
                </a:cubicBezTo>
                <a:cubicBezTo>
                  <a:pt x="3277316" y="4183480"/>
                  <a:pt x="3280581" y="4181213"/>
                  <a:pt x="3285297" y="4179399"/>
                </a:cubicBezTo>
                <a:cubicBezTo>
                  <a:pt x="3290013" y="4177585"/>
                  <a:pt x="3296089" y="4176225"/>
                  <a:pt x="3303526" y="4175318"/>
                </a:cubicBezTo>
                <a:cubicBezTo>
                  <a:pt x="3310963" y="4174411"/>
                  <a:pt x="3320304" y="4173958"/>
                  <a:pt x="3331550" y="4173958"/>
                </a:cubicBezTo>
                <a:cubicBezTo>
                  <a:pt x="3343158" y="4173958"/>
                  <a:pt x="3352772" y="4174411"/>
                  <a:pt x="3360390" y="4175318"/>
                </a:cubicBezTo>
                <a:cubicBezTo>
                  <a:pt x="3368008" y="4176225"/>
                  <a:pt x="3373903" y="4177585"/>
                  <a:pt x="3378075" y="4179399"/>
                </a:cubicBezTo>
                <a:cubicBezTo>
                  <a:pt x="3382247" y="4181213"/>
                  <a:pt x="3385239" y="4183480"/>
                  <a:pt x="3387054" y="4186201"/>
                </a:cubicBezTo>
                <a:cubicBezTo>
                  <a:pt x="3388867" y="4188922"/>
                  <a:pt x="3389774" y="4192096"/>
                  <a:pt x="3389774" y="4195724"/>
                </a:cubicBezTo>
                <a:lnTo>
                  <a:pt x="3389774" y="4251771"/>
                </a:lnTo>
                <a:cubicBezTo>
                  <a:pt x="3416619" y="4222750"/>
                  <a:pt x="3443917" y="4200984"/>
                  <a:pt x="3471669" y="4186473"/>
                </a:cubicBezTo>
                <a:cubicBezTo>
                  <a:pt x="3499421" y="4171962"/>
                  <a:pt x="3528352" y="4164707"/>
                  <a:pt x="3558461" y="4164707"/>
                </a:cubicBezTo>
                <a:close/>
                <a:moveTo>
                  <a:pt x="2842463" y="4164707"/>
                </a:moveTo>
                <a:cubicBezTo>
                  <a:pt x="2847180" y="4164707"/>
                  <a:pt x="2852258" y="4164979"/>
                  <a:pt x="2857700" y="4165523"/>
                </a:cubicBezTo>
                <a:cubicBezTo>
                  <a:pt x="2863141" y="4166068"/>
                  <a:pt x="2868764" y="4166974"/>
                  <a:pt x="2874568" y="4168244"/>
                </a:cubicBezTo>
                <a:cubicBezTo>
                  <a:pt x="2880373" y="4169514"/>
                  <a:pt x="2885451" y="4170965"/>
                  <a:pt x="2889805" y="4172597"/>
                </a:cubicBezTo>
                <a:cubicBezTo>
                  <a:pt x="2894158" y="4174230"/>
                  <a:pt x="2897332" y="4175953"/>
                  <a:pt x="2899328" y="4177767"/>
                </a:cubicBezTo>
                <a:cubicBezTo>
                  <a:pt x="2901322" y="4179580"/>
                  <a:pt x="2902774" y="4181576"/>
                  <a:pt x="2903680" y="4183752"/>
                </a:cubicBezTo>
                <a:cubicBezTo>
                  <a:pt x="2904587" y="4185929"/>
                  <a:pt x="2905404" y="4188922"/>
                  <a:pt x="2906129" y="4192731"/>
                </a:cubicBezTo>
                <a:cubicBezTo>
                  <a:pt x="2906855" y="4196540"/>
                  <a:pt x="2907399" y="4202254"/>
                  <a:pt x="2907762" y="4209872"/>
                </a:cubicBezTo>
                <a:cubicBezTo>
                  <a:pt x="2908124" y="4217490"/>
                  <a:pt x="2908306" y="4227829"/>
                  <a:pt x="2908306" y="4240888"/>
                </a:cubicBezTo>
                <a:cubicBezTo>
                  <a:pt x="2908306" y="4253948"/>
                  <a:pt x="2907943" y="4264650"/>
                  <a:pt x="2907217" y="4272993"/>
                </a:cubicBezTo>
                <a:cubicBezTo>
                  <a:pt x="2906492" y="4281337"/>
                  <a:pt x="2905404" y="4287867"/>
                  <a:pt x="2903953" y="4292583"/>
                </a:cubicBezTo>
                <a:cubicBezTo>
                  <a:pt x="2902501" y="4297299"/>
                  <a:pt x="2900597" y="4300564"/>
                  <a:pt x="2898239" y="4302378"/>
                </a:cubicBezTo>
                <a:cubicBezTo>
                  <a:pt x="2895881" y="4304191"/>
                  <a:pt x="2892888" y="4305098"/>
                  <a:pt x="2889260" y="4305098"/>
                </a:cubicBezTo>
                <a:cubicBezTo>
                  <a:pt x="2886359" y="4305098"/>
                  <a:pt x="2883094" y="4304464"/>
                  <a:pt x="2879466" y="4303194"/>
                </a:cubicBezTo>
                <a:cubicBezTo>
                  <a:pt x="2875838" y="4301924"/>
                  <a:pt x="2871757" y="4300564"/>
                  <a:pt x="2867222" y="4299113"/>
                </a:cubicBezTo>
                <a:cubicBezTo>
                  <a:pt x="2862688" y="4297662"/>
                  <a:pt x="2857700" y="4296301"/>
                  <a:pt x="2852258" y="4295032"/>
                </a:cubicBezTo>
                <a:cubicBezTo>
                  <a:pt x="2846816" y="4293762"/>
                  <a:pt x="2840831" y="4293127"/>
                  <a:pt x="2834301" y="4293127"/>
                </a:cubicBezTo>
                <a:cubicBezTo>
                  <a:pt x="2826683" y="4293127"/>
                  <a:pt x="2819065" y="4294669"/>
                  <a:pt x="2811447" y="4297752"/>
                </a:cubicBezTo>
                <a:cubicBezTo>
                  <a:pt x="2803828" y="4300836"/>
                  <a:pt x="2795938" y="4305643"/>
                  <a:pt x="2787776" y="4312172"/>
                </a:cubicBezTo>
                <a:cubicBezTo>
                  <a:pt x="2779614" y="4318702"/>
                  <a:pt x="2771089" y="4327409"/>
                  <a:pt x="2762201" y="4338292"/>
                </a:cubicBezTo>
                <a:cubicBezTo>
                  <a:pt x="2753313" y="4349175"/>
                  <a:pt x="2743790" y="4362597"/>
                  <a:pt x="2733633" y="4378559"/>
                </a:cubicBezTo>
                <a:lnTo>
                  <a:pt x="2733633" y="4681108"/>
                </a:lnTo>
                <a:cubicBezTo>
                  <a:pt x="2733633" y="4684736"/>
                  <a:pt x="2732544" y="4687910"/>
                  <a:pt x="2730368" y="4690631"/>
                </a:cubicBezTo>
                <a:cubicBezTo>
                  <a:pt x="2728191" y="4693351"/>
                  <a:pt x="2724473" y="4695619"/>
                  <a:pt x="2719213" y="4697433"/>
                </a:cubicBezTo>
                <a:cubicBezTo>
                  <a:pt x="2713953" y="4699246"/>
                  <a:pt x="2706969" y="4700607"/>
                  <a:pt x="2698263" y="4701514"/>
                </a:cubicBezTo>
                <a:cubicBezTo>
                  <a:pt x="2689556" y="4702421"/>
                  <a:pt x="2678492" y="4702874"/>
                  <a:pt x="2665070" y="4702874"/>
                </a:cubicBezTo>
                <a:cubicBezTo>
                  <a:pt x="2651647" y="4702874"/>
                  <a:pt x="2640583" y="4702421"/>
                  <a:pt x="2631876" y="4701514"/>
                </a:cubicBezTo>
                <a:cubicBezTo>
                  <a:pt x="2623170" y="4700607"/>
                  <a:pt x="2616186" y="4699246"/>
                  <a:pt x="2610926" y="4697433"/>
                </a:cubicBezTo>
                <a:cubicBezTo>
                  <a:pt x="2605666" y="4695619"/>
                  <a:pt x="2601948" y="4693351"/>
                  <a:pt x="2599771" y="4690631"/>
                </a:cubicBezTo>
                <a:cubicBezTo>
                  <a:pt x="2597594" y="4687910"/>
                  <a:pt x="2596506" y="4684736"/>
                  <a:pt x="2596506" y="4681108"/>
                </a:cubicBezTo>
                <a:lnTo>
                  <a:pt x="2596506" y="4195724"/>
                </a:lnTo>
                <a:cubicBezTo>
                  <a:pt x="2596506" y="4192096"/>
                  <a:pt x="2597413" y="4188922"/>
                  <a:pt x="2599227" y="4186201"/>
                </a:cubicBezTo>
                <a:cubicBezTo>
                  <a:pt x="2601041" y="4183480"/>
                  <a:pt x="2604306" y="4181213"/>
                  <a:pt x="2609022" y="4179399"/>
                </a:cubicBezTo>
                <a:cubicBezTo>
                  <a:pt x="2613738" y="4177585"/>
                  <a:pt x="2619814" y="4176225"/>
                  <a:pt x="2627251" y="4175318"/>
                </a:cubicBezTo>
                <a:cubicBezTo>
                  <a:pt x="2634688" y="4174411"/>
                  <a:pt x="2644029" y="4173958"/>
                  <a:pt x="2655275" y="4173958"/>
                </a:cubicBezTo>
                <a:cubicBezTo>
                  <a:pt x="2666883" y="4173958"/>
                  <a:pt x="2676497" y="4174411"/>
                  <a:pt x="2684115" y="4175318"/>
                </a:cubicBezTo>
                <a:cubicBezTo>
                  <a:pt x="2691733" y="4176225"/>
                  <a:pt x="2697628" y="4177585"/>
                  <a:pt x="2701800" y="4179399"/>
                </a:cubicBezTo>
                <a:cubicBezTo>
                  <a:pt x="2705972" y="4181213"/>
                  <a:pt x="2708964" y="4183480"/>
                  <a:pt x="2710778" y="4186201"/>
                </a:cubicBezTo>
                <a:cubicBezTo>
                  <a:pt x="2712592" y="4188922"/>
                  <a:pt x="2713499" y="4192096"/>
                  <a:pt x="2713499" y="4195724"/>
                </a:cubicBezTo>
                <a:lnTo>
                  <a:pt x="2713499" y="4256125"/>
                </a:lnTo>
                <a:cubicBezTo>
                  <a:pt x="2726196" y="4237986"/>
                  <a:pt x="2738167" y="4223022"/>
                  <a:pt x="2749413" y="4211232"/>
                </a:cubicBezTo>
                <a:cubicBezTo>
                  <a:pt x="2760659" y="4199442"/>
                  <a:pt x="2771361" y="4190101"/>
                  <a:pt x="2781518" y="4183208"/>
                </a:cubicBezTo>
                <a:cubicBezTo>
                  <a:pt x="2791676" y="4176316"/>
                  <a:pt x="2801833" y="4171509"/>
                  <a:pt x="2811991" y="4168788"/>
                </a:cubicBezTo>
                <a:cubicBezTo>
                  <a:pt x="2822148" y="4166068"/>
                  <a:pt x="2832306" y="4164707"/>
                  <a:pt x="2842463" y="4164707"/>
                </a:cubicBezTo>
                <a:close/>
                <a:moveTo>
                  <a:pt x="2253825" y="4164707"/>
                </a:moveTo>
                <a:cubicBezTo>
                  <a:pt x="2294455" y="4164707"/>
                  <a:pt x="2329190" y="4170693"/>
                  <a:pt x="2358030" y="4182664"/>
                </a:cubicBezTo>
                <a:cubicBezTo>
                  <a:pt x="2386870" y="4194635"/>
                  <a:pt x="2410541" y="4211232"/>
                  <a:pt x="2429042" y="4232454"/>
                </a:cubicBezTo>
                <a:cubicBezTo>
                  <a:pt x="2447543" y="4253676"/>
                  <a:pt x="2461147" y="4278798"/>
                  <a:pt x="2469853" y="4307819"/>
                </a:cubicBezTo>
                <a:cubicBezTo>
                  <a:pt x="2478560" y="4336841"/>
                  <a:pt x="2482913" y="4368401"/>
                  <a:pt x="2482913" y="4402502"/>
                </a:cubicBezTo>
                <a:lnTo>
                  <a:pt x="2482913" y="4424268"/>
                </a:lnTo>
                <a:cubicBezTo>
                  <a:pt x="2482913" y="4440955"/>
                  <a:pt x="2479195" y="4453289"/>
                  <a:pt x="2471758" y="4461270"/>
                </a:cubicBezTo>
                <a:cubicBezTo>
                  <a:pt x="2464322" y="4469251"/>
                  <a:pt x="2454073" y="4473242"/>
                  <a:pt x="2441014" y="4473242"/>
                </a:cubicBezTo>
                <a:lnTo>
                  <a:pt x="2145538" y="4473242"/>
                </a:lnTo>
                <a:cubicBezTo>
                  <a:pt x="2145538" y="4493919"/>
                  <a:pt x="2147987" y="4512693"/>
                  <a:pt x="2152885" y="4529561"/>
                </a:cubicBezTo>
                <a:cubicBezTo>
                  <a:pt x="2157782" y="4546430"/>
                  <a:pt x="2165581" y="4560760"/>
                  <a:pt x="2176283" y="4572549"/>
                </a:cubicBezTo>
                <a:cubicBezTo>
                  <a:pt x="2186985" y="4584339"/>
                  <a:pt x="2200770" y="4593318"/>
                  <a:pt x="2217639" y="4599485"/>
                </a:cubicBezTo>
                <a:cubicBezTo>
                  <a:pt x="2234508" y="4605652"/>
                  <a:pt x="2254732" y="4608736"/>
                  <a:pt x="2278312" y="4608736"/>
                </a:cubicBezTo>
                <a:cubicBezTo>
                  <a:pt x="2302254" y="4608736"/>
                  <a:pt x="2323295" y="4607013"/>
                  <a:pt x="2341433" y="4603566"/>
                </a:cubicBezTo>
                <a:cubicBezTo>
                  <a:pt x="2359572" y="4600120"/>
                  <a:pt x="2375262" y="4596311"/>
                  <a:pt x="2388503" y="4592139"/>
                </a:cubicBezTo>
                <a:cubicBezTo>
                  <a:pt x="2401744" y="4587967"/>
                  <a:pt x="2412718" y="4584158"/>
                  <a:pt x="2421424" y="4580712"/>
                </a:cubicBezTo>
                <a:cubicBezTo>
                  <a:pt x="2430130" y="4577265"/>
                  <a:pt x="2437204" y="4575542"/>
                  <a:pt x="2442646" y="4575542"/>
                </a:cubicBezTo>
                <a:cubicBezTo>
                  <a:pt x="2445911" y="4575542"/>
                  <a:pt x="2448632" y="4576177"/>
                  <a:pt x="2450808" y="4577447"/>
                </a:cubicBezTo>
                <a:cubicBezTo>
                  <a:pt x="2452985" y="4578717"/>
                  <a:pt x="2454799" y="4580984"/>
                  <a:pt x="2456250" y="4584249"/>
                </a:cubicBezTo>
                <a:cubicBezTo>
                  <a:pt x="2457701" y="4587514"/>
                  <a:pt x="2458698" y="4592139"/>
                  <a:pt x="2459242" y="4598125"/>
                </a:cubicBezTo>
                <a:cubicBezTo>
                  <a:pt x="2459787" y="4604110"/>
                  <a:pt x="2460059" y="4611638"/>
                  <a:pt x="2460059" y="4620707"/>
                </a:cubicBezTo>
                <a:cubicBezTo>
                  <a:pt x="2460059" y="4628688"/>
                  <a:pt x="2459877" y="4635490"/>
                  <a:pt x="2459515" y="4641113"/>
                </a:cubicBezTo>
                <a:cubicBezTo>
                  <a:pt x="2459152" y="4646736"/>
                  <a:pt x="2458608" y="4651542"/>
                  <a:pt x="2457882" y="4655533"/>
                </a:cubicBezTo>
                <a:cubicBezTo>
                  <a:pt x="2457157" y="4659523"/>
                  <a:pt x="2456068" y="4662879"/>
                  <a:pt x="2454617" y="4665600"/>
                </a:cubicBezTo>
                <a:cubicBezTo>
                  <a:pt x="2453166" y="4668320"/>
                  <a:pt x="2451262" y="4670951"/>
                  <a:pt x="2448904" y="4673490"/>
                </a:cubicBezTo>
                <a:cubicBezTo>
                  <a:pt x="2446546" y="4676029"/>
                  <a:pt x="2440106" y="4679476"/>
                  <a:pt x="2429586" y="4683829"/>
                </a:cubicBezTo>
                <a:cubicBezTo>
                  <a:pt x="2419066" y="4688182"/>
                  <a:pt x="2405643" y="4692445"/>
                  <a:pt x="2389319" y="4696616"/>
                </a:cubicBezTo>
                <a:cubicBezTo>
                  <a:pt x="2372994" y="4700788"/>
                  <a:pt x="2354311" y="4704416"/>
                  <a:pt x="2333271" y="4707499"/>
                </a:cubicBezTo>
                <a:cubicBezTo>
                  <a:pt x="2312231" y="4710583"/>
                  <a:pt x="2289739" y="4712125"/>
                  <a:pt x="2265796" y="4712125"/>
                </a:cubicBezTo>
                <a:cubicBezTo>
                  <a:pt x="2222627" y="4712125"/>
                  <a:pt x="2184808" y="4706683"/>
                  <a:pt x="2152340" y="4695800"/>
                </a:cubicBezTo>
                <a:cubicBezTo>
                  <a:pt x="2119872" y="4684917"/>
                  <a:pt x="2092756" y="4668411"/>
                  <a:pt x="2070990" y="4646282"/>
                </a:cubicBezTo>
                <a:cubicBezTo>
                  <a:pt x="2049223" y="4624153"/>
                  <a:pt x="2032990" y="4596220"/>
                  <a:pt x="2022288" y="4562483"/>
                </a:cubicBezTo>
                <a:cubicBezTo>
                  <a:pt x="2011586" y="4528745"/>
                  <a:pt x="2006235" y="4489203"/>
                  <a:pt x="2006235" y="4443857"/>
                </a:cubicBezTo>
                <a:cubicBezTo>
                  <a:pt x="2006235" y="4400688"/>
                  <a:pt x="2011858" y="4361781"/>
                  <a:pt x="2023104" y="4327137"/>
                </a:cubicBezTo>
                <a:cubicBezTo>
                  <a:pt x="2034350" y="4292492"/>
                  <a:pt x="2050674" y="4263108"/>
                  <a:pt x="2072078" y="4238984"/>
                </a:cubicBezTo>
                <a:cubicBezTo>
                  <a:pt x="2093481" y="4214860"/>
                  <a:pt x="2119510" y="4196449"/>
                  <a:pt x="2150164" y="4183752"/>
                </a:cubicBezTo>
                <a:cubicBezTo>
                  <a:pt x="2180818" y="4171055"/>
                  <a:pt x="2215372" y="4164707"/>
                  <a:pt x="2253825" y="4164707"/>
                </a:cubicBezTo>
                <a:close/>
                <a:moveTo>
                  <a:pt x="794863" y="4164707"/>
                </a:moveTo>
                <a:cubicBezTo>
                  <a:pt x="838395" y="4164707"/>
                  <a:pt x="876123" y="4170602"/>
                  <a:pt x="908046" y="4182392"/>
                </a:cubicBezTo>
                <a:cubicBezTo>
                  <a:pt x="939970" y="4194182"/>
                  <a:pt x="966362" y="4211504"/>
                  <a:pt x="987221" y="4234359"/>
                </a:cubicBezTo>
                <a:cubicBezTo>
                  <a:pt x="1008080" y="4257213"/>
                  <a:pt x="1023589" y="4285327"/>
                  <a:pt x="1033746" y="4318702"/>
                </a:cubicBezTo>
                <a:cubicBezTo>
                  <a:pt x="1043903" y="4352077"/>
                  <a:pt x="1048982" y="4390349"/>
                  <a:pt x="1048982" y="4433518"/>
                </a:cubicBezTo>
                <a:cubicBezTo>
                  <a:pt x="1048982" y="4474874"/>
                  <a:pt x="1043541" y="4512602"/>
                  <a:pt x="1032657" y="4546702"/>
                </a:cubicBezTo>
                <a:cubicBezTo>
                  <a:pt x="1021775" y="4580802"/>
                  <a:pt x="1005269" y="4610187"/>
                  <a:pt x="983140" y="4634855"/>
                </a:cubicBezTo>
                <a:cubicBezTo>
                  <a:pt x="961011" y="4659523"/>
                  <a:pt x="933259" y="4678569"/>
                  <a:pt x="899884" y="4691991"/>
                </a:cubicBezTo>
                <a:cubicBezTo>
                  <a:pt x="866510" y="4705414"/>
                  <a:pt x="827512" y="4712125"/>
                  <a:pt x="782892" y="4712125"/>
                </a:cubicBezTo>
                <a:cubicBezTo>
                  <a:pt x="739722" y="4712125"/>
                  <a:pt x="702176" y="4706139"/>
                  <a:pt x="670252" y="4694168"/>
                </a:cubicBezTo>
                <a:cubicBezTo>
                  <a:pt x="638328" y="4682196"/>
                  <a:pt x="611846" y="4664783"/>
                  <a:pt x="590805" y="4641929"/>
                </a:cubicBezTo>
                <a:cubicBezTo>
                  <a:pt x="569765" y="4619075"/>
                  <a:pt x="554166" y="4590960"/>
                  <a:pt x="544008" y="4557585"/>
                </a:cubicBezTo>
                <a:cubicBezTo>
                  <a:pt x="533851" y="4524211"/>
                  <a:pt x="528772" y="4486120"/>
                  <a:pt x="528772" y="4443313"/>
                </a:cubicBezTo>
                <a:cubicBezTo>
                  <a:pt x="528772" y="4401958"/>
                  <a:pt x="534304" y="4364139"/>
                  <a:pt x="545369" y="4329857"/>
                </a:cubicBezTo>
                <a:cubicBezTo>
                  <a:pt x="556433" y="4295576"/>
                  <a:pt x="573030" y="4266191"/>
                  <a:pt x="595159" y="4241705"/>
                </a:cubicBezTo>
                <a:cubicBezTo>
                  <a:pt x="617288" y="4217218"/>
                  <a:pt x="644949" y="4198263"/>
                  <a:pt x="678142" y="4184841"/>
                </a:cubicBezTo>
                <a:cubicBezTo>
                  <a:pt x="711335" y="4171418"/>
                  <a:pt x="750242" y="4164707"/>
                  <a:pt x="794863" y="4164707"/>
                </a:cubicBezTo>
                <a:close/>
                <a:moveTo>
                  <a:pt x="5850224" y="4046082"/>
                </a:moveTo>
                <a:cubicBezTo>
                  <a:pt x="5837164" y="4046082"/>
                  <a:pt x="5826191" y="4046535"/>
                  <a:pt x="5817303" y="4047442"/>
                </a:cubicBezTo>
                <a:cubicBezTo>
                  <a:pt x="5808415" y="4048349"/>
                  <a:pt x="5801341" y="4049800"/>
                  <a:pt x="5796081" y="4051795"/>
                </a:cubicBezTo>
                <a:cubicBezTo>
                  <a:pt x="5790821" y="4053791"/>
                  <a:pt x="5787193" y="4056239"/>
                  <a:pt x="5785198" y="4059141"/>
                </a:cubicBezTo>
                <a:cubicBezTo>
                  <a:pt x="5783202" y="4062043"/>
                  <a:pt x="5782205" y="4065309"/>
                  <a:pt x="5782205" y="4068936"/>
                </a:cubicBezTo>
                <a:lnTo>
                  <a:pt x="5782205" y="4177222"/>
                </a:lnTo>
                <a:lnTo>
                  <a:pt x="5724525" y="4177222"/>
                </a:lnTo>
                <a:cubicBezTo>
                  <a:pt x="5720897" y="4177222"/>
                  <a:pt x="5717723" y="4178130"/>
                  <a:pt x="5715002" y="4179943"/>
                </a:cubicBezTo>
                <a:cubicBezTo>
                  <a:pt x="5712281" y="4181757"/>
                  <a:pt x="5710014" y="4184750"/>
                  <a:pt x="5708200" y="4188922"/>
                </a:cubicBezTo>
                <a:cubicBezTo>
                  <a:pt x="5706386" y="4193094"/>
                  <a:pt x="5705026" y="4198807"/>
                  <a:pt x="5704119" y="4206063"/>
                </a:cubicBezTo>
                <a:cubicBezTo>
                  <a:pt x="5703212" y="4213318"/>
                  <a:pt x="5702759" y="4222206"/>
                  <a:pt x="5702759" y="4232726"/>
                </a:cubicBezTo>
                <a:cubicBezTo>
                  <a:pt x="5702759" y="4252678"/>
                  <a:pt x="5704572" y="4266917"/>
                  <a:pt x="5708200" y="4275442"/>
                </a:cubicBezTo>
                <a:cubicBezTo>
                  <a:pt x="5711828" y="4283967"/>
                  <a:pt x="5717088" y="4288230"/>
                  <a:pt x="5723980" y="4288230"/>
                </a:cubicBezTo>
                <a:lnTo>
                  <a:pt x="5782205" y="4288230"/>
                </a:lnTo>
                <a:lnTo>
                  <a:pt x="5782205" y="4536907"/>
                </a:lnTo>
                <a:cubicBezTo>
                  <a:pt x="5782205" y="4566655"/>
                  <a:pt x="5785288" y="4592411"/>
                  <a:pt x="5791455" y="4614177"/>
                </a:cubicBezTo>
                <a:cubicBezTo>
                  <a:pt x="5797623" y="4635943"/>
                  <a:pt x="5807236" y="4653991"/>
                  <a:pt x="5820296" y="4668320"/>
                </a:cubicBezTo>
                <a:cubicBezTo>
                  <a:pt x="5833355" y="4682650"/>
                  <a:pt x="5849861" y="4693261"/>
                  <a:pt x="5869813" y="4700153"/>
                </a:cubicBezTo>
                <a:cubicBezTo>
                  <a:pt x="5889766" y="4707046"/>
                  <a:pt x="5913346" y="4710492"/>
                  <a:pt x="5940553" y="4710492"/>
                </a:cubicBezTo>
                <a:cubicBezTo>
                  <a:pt x="5950711" y="4710492"/>
                  <a:pt x="5960778" y="4709948"/>
                  <a:pt x="5970754" y="4708860"/>
                </a:cubicBezTo>
                <a:cubicBezTo>
                  <a:pt x="5980730" y="4707772"/>
                  <a:pt x="5989981" y="4706230"/>
                  <a:pt x="5998506" y="4704235"/>
                </a:cubicBezTo>
                <a:cubicBezTo>
                  <a:pt x="6007031" y="4702239"/>
                  <a:pt x="6014467" y="4699881"/>
                  <a:pt x="6020816" y="4697161"/>
                </a:cubicBezTo>
                <a:cubicBezTo>
                  <a:pt x="6027164" y="4694440"/>
                  <a:pt x="6031971" y="4691356"/>
                  <a:pt x="6035236" y="4687910"/>
                </a:cubicBezTo>
                <a:cubicBezTo>
                  <a:pt x="6038501" y="4684464"/>
                  <a:pt x="6041131" y="4678478"/>
                  <a:pt x="6043126" y="4669953"/>
                </a:cubicBezTo>
                <a:cubicBezTo>
                  <a:pt x="6045121" y="4661428"/>
                  <a:pt x="6046119" y="4649184"/>
                  <a:pt x="6046119" y="4633223"/>
                </a:cubicBezTo>
                <a:cubicBezTo>
                  <a:pt x="6046119" y="4623065"/>
                  <a:pt x="6045666" y="4614721"/>
                  <a:pt x="6044759" y="4608192"/>
                </a:cubicBezTo>
                <a:cubicBezTo>
                  <a:pt x="6043852" y="4601662"/>
                  <a:pt x="6042854" y="4596492"/>
                  <a:pt x="6041766" y="4592683"/>
                </a:cubicBezTo>
                <a:cubicBezTo>
                  <a:pt x="6040677" y="4588874"/>
                  <a:pt x="6039136" y="4586335"/>
                  <a:pt x="6037140" y="4585065"/>
                </a:cubicBezTo>
                <a:cubicBezTo>
                  <a:pt x="6035145" y="4583795"/>
                  <a:pt x="6033059" y="4583160"/>
                  <a:pt x="6030883" y="4583160"/>
                </a:cubicBezTo>
                <a:cubicBezTo>
                  <a:pt x="6028343" y="4583160"/>
                  <a:pt x="6025532" y="4583795"/>
                  <a:pt x="6022448" y="4585065"/>
                </a:cubicBezTo>
                <a:cubicBezTo>
                  <a:pt x="6019365" y="4586335"/>
                  <a:pt x="6015556" y="4587786"/>
                  <a:pt x="6011021" y="4589418"/>
                </a:cubicBezTo>
                <a:cubicBezTo>
                  <a:pt x="6006487" y="4591051"/>
                  <a:pt x="6001317" y="4592502"/>
                  <a:pt x="5995513" y="4593771"/>
                </a:cubicBezTo>
                <a:cubicBezTo>
                  <a:pt x="5989708" y="4595041"/>
                  <a:pt x="5983179" y="4595676"/>
                  <a:pt x="5975923" y="4595676"/>
                </a:cubicBezTo>
                <a:cubicBezTo>
                  <a:pt x="5954520" y="4595676"/>
                  <a:pt x="5939646" y="4589055"/>
                  <a:pt x="5931303" y="4575814"/>
                </a:cubicBezTo>
                <a:cubicBezTo>
                  <a:pt x="5922959" y="4562573"/>
                  <a:pt x="5918787" y="4542712"/>
                  <a:pt x="5918787" y="4516230"/>
                </a:cubicBezTo>
                <a:lnTo>
                  <a:pt x="5918787" y="4288230"/>
                </a:lnTo>
                <a:lnTo>
                  <a:pt x="6024897" y="4288230"/>
                </a:lnTo>
                <a:cubicBezTo>
                  <a:pt x="6031790" y="4288230"/>
                  <a:pt x="6037050" y="4283967"/>
                  <a:pt x="6040677" y="4275442"/>
                </a:cubicBezTo>
                <a:cubicBezTo>
                  <a:pt x="6044305" y="4266917"/>
                  <a:pt x="6046119" y="4252678"/>
                  <a:pt x="6046119" y="4232726"/>
                </a:cubicBezTo>
                <a:cubicBezTo>
                  <a:pt x="6046119" y="4222206"/>
                  <a:pt x="6045666" y="4213318"/>
                  <a:pt x="6044759" y="4206063"/>
                </a:cubicBezTo>
                <a:cubicBezTo>
                  <a:pt x="6043852" y="4198807"/>
                  <a:pt x="6042491" y="4193094"/>
                  <a:pt x="6040677" y="4188922"/>
                </a:cubicBezTo>
                <a:cubicBezTo>
                  <a:pt x="6038864" y="4184750"/>
                  <a:pt x="6036596" y="4181757"/>
                  <a:pt x="6033876" y="4179943"/>
                </a:cubicBezTo>
                <a:cubicBezTo>
                  <a:pt x="6031155" y="4178130"/>
                  <a:pt x="6027981" y="4177222"/>
                  <a:pt x="6024353" y="4177222"/>
                </a:cubicBezTo>
                <a:lnTo>
                  <a:pt x="5918787" y="4177222"/>
                </a:lnTo>
                <a:lnTo>
                  <a:pt x="5918787" y="4068936"/>
                </a:lnTo>
                <a:cubicBezTo>
                  <a:pt x="5918787" y="4065309"/>
                  <a:pt x="5917699" y="4062043"/>
                  <a:pt x="5915522" y="4059141"/>
                </a:cubicBezTo>
                <a:cubicBezTo>
                  <a:pt x="5913346" y="4056239"/>
                  <a:pt x="5909718" y="4053791"/>
                  <a:pt x="5904639" y="4051795"/>
                </a:cubicBezTo>
                <a:cubicBezTo>
                  <a:pt x="5899560" y="4049800"/>
                  <a:pt x="5892577" y="4048349"/>
                  <a:pt x="5883689" y="4047442"/>
                </a:cubicBezTo>
                <a:cubicBezTo>
                  <a:pt x="5874802" y="4046535"/>
                  <a:pt x="5863646" y="4046082"/>
                  <a:pt x="5850224" y="4046082"/>
                </a:cubicBezTo>
                <a:close/>
                <a:moveTo>
                  <a:pt x="4926299" y="4046082"/>
                </a:moveTo>
                <a:cubicBezTo>
                  <a:pt x="4939721" y="4046082"/>
                  <a:pt x="4950877" y="4046535"/>
                  <a:pt x="4959764" y="4047442"/>
                </a:cubicBezTo>
                <a:cubicBezTo>
                  <a:pt x="4968652" y="4048349"/>
                  <a:pt x="4975635" y="4049800"/>
                  <a:pt x="4980714" y="4051795"/>
                </a:cubicBezTo>
                <a:cubicBezTo>
                  <a:pt x="4985793" y="4053791"/>
                  <a:pt x="4989421" y="4056239"/>
                  <a:pt x="4991597" y="4059141"/>
                </a:cubicBezTo>
                <a:cubicBezTo>
                  <a:pt x="4993774" y="4062043"/>
                  <a:pt x="4994862" y="4065309"/>
                  <a:pt x="4994862" y="4068936"/>
                </a:cubicBezTo>
                <a:lnTo>
                  <a:pt x="4994862" y="4177222"/>
                </a:lnTo>
                <a:lnTo>
                  <a:pt x="5100428" y="4177222"/>
                </a:lnTo>
                <a:cubicBezTo>
                  <a:pt x="5104056" y="4177222"/>
                  <a:pt x="5107230" y="4178130"/>
                  <a:pt x="5109951" y="4179943"/>
                </a:cubicBezTo>
                <a:cubicBezTo>
                  <a:pt x="5112671" y="4181757"/>
                  <a:pt x="5114939" y="4184750"/>
                  <a:pt x="5116752" y="4188922"/>
                </a:cubicBezTo>
                <a:cubicBezTo>
                  <a:pt x="5118566" y="4193094"/>
                  <a:pt x="5119927" y="4198807"/>
                  <a:pt x="5120834" y="4206063"/>
                </a:cubicBezTo>
                <a:cubicBezTo>
                  <a:pt x="5121741" y="4213318"/>
                  <a:pt x="5122194" y="4222206"/>
                  <a:pt x="5122194" y="4232726"/>
                </a:cubicBezTo>
                <a:cubicBezTo>
                  <a:pt x="5122194" y="4252678"/>
                  <a:pt x="5120380" y="4266917"/>
                  <a:pt x="5116752" y="4275442"/>
                </a:cubicBezTo>
                <a:cubicBezTo>
                  <a:pt x="5113125" y="4283967"/>
                  <a:pt x="5107865" y="4288230"/>
                  <a:pt x="5100972" y="4288230"/>
                </a:cubicBezTo>
                <a:lnTo>
                  <a:pt x="4994862" y="4288230"/>
                </a:lnTo>
                <a:lnTo>
                  <a:pt x="4994862" y="4516230"/>
                </a:lnTo>
                <a:cubicBezTo>
                  <a:pt x="4994862" y="4542712"/>
                  <a:pt x="4999034" y="4562573"/>
                  <a:pt x="5007378" y="4575814"/>
                </a:cubicBezTo>
                <a:cubicBezTo>
                  <a:pt x="5015721" y="4589055"/>
                  <a:pt x="5030595" y="4595676"/>
                  <a:pt x="5051998" y="4595676"/>
                </a:cubicBezTo>
                <a:cubicBezTo>
                  <a:pt x="5059254" y="4595676"/>
                  <a:pt x="5065783" y="4595041"/>
                  <a:pt x="5071588" y="4593771"/>
                </a:cubicBezTo>
                <a:cubicBezTo>
                  <a:pt x="5077392" y="4592502"/>
                  <a:pt x="5082562" y="4591051"/>
                  <a:pt x="5087096" y="4589418"/>
                </a:cubicBezTo>
                <a:cubicBezTo>
                  <a:pt x="5091631" y="4587786"/>
                  <a:pt x="5095440" y="4586335"/>
                  <a:pt x="5098523" y="4585065"/>
                </a:cubicBezTo>
                <a:cubicBezTo>
                  <a:pt x="5101607" y="4583795"/>
                  <a:pt x="5104418" y="4583160"/>
                  <a:pt x="5106958" y="4583160"/>
                </a:cubicBezTo>
                <a:cubicBezTo>
                  <a:pt x="5109134" y="4583160"/>
                  <a:pt x="5111220" y="4583795"/>
                  <a:pt x="5113215" y="4585065"/>
                </a:cubicBezTo>
                <a:cubicBezTo>
                  <a:pt x="5115211" y="4586335"/>
                  <a:pt x="5116752" y="4588874"/>
                  <a:pt x="5117841" y="4592683"/>
                </a:cubicBezTo>
                <a:cubicBezTo>
                  <a:pt x="5118929" y="4596492"/>
                  <a:pt x="5119927" y="4601662"/>
                  <a:pt x="5120834" y="4608192"/>
                </a:cubicBezTo>
                <a:cubicBezTo>
                  <a:pt x="5121741" y="4614721"/>
                  <a:pt x="5122194" y="4623065"/>
                  <a:pt x="5122194" y="4633223"/>
                </a:cubicBezTo>
                <a:cubicBezTo>
                  <a:pt x="5122194" y="4649184"/>
                  <a:pt x="5121196" y="4661428"/>
                  <a:pt x="5119201" y="4669953"/>
                </a:cubicBezTo>
                <a:cubicBezTo>
                  <a:pt x="5117206" y="4678478"/>
                  <a:pt x="5114576" y="4684464"/>
                  <a:pt x="5111311" y="4687910"/>
                </a:cubicBezTo>
                <a:cubicBezTo>
                  <a:pt x="5108046" y="4691356"/>
                  <a:pt x="5103239" y="4694440"/>
                  <a:pt x="5096891" y="4697161"/>
                </a:cubicBezTo>
                <a:cubicBezTo>
                  <a:pt x="5090542" y="4699881"/>
                  <a:pt x="5083106" y="4702239"/>
                  <a:pt x="5074581" y="4704235"/>
                </a:cubicBezTo>
                <a:cubicBezTo>
                  <a:pt x="5066056" y="4706230"/>
                  <a:pt x="5056805" y="4707772"/>
                  <a:pt x="5046829" y="4708860"/>
                </a:cubicBezTo>
                <a:cubicBezTo>
                  <a:pt x="5036853" y="4709948"/>
                  <a:pt x="5026786" y="4710492"/>
                  <a:pt x="5016628" y="4710492"/>
                </a:cubicBezTo>
                <a:cubicBezTo>
                  <a:pt x="4989421" y="4710492"/>
                  <a:pt x="4965841" y="4707046"/>
                  <a:pt x="4945888" y="4700153"/>
                </a:cubicBezTo>
                <a:cubicBezTo>
                  <a:pt x="4925936" y="4693261"/>
                  <a:pt x="4909430" y="4682650"/>
                  <a:pt x="4896371" y="4668320"/>
                </a:cubicBezTo>
                <a:cubicBezTo>
                  <a:pt x="4883311" y="4653991"/>
                  <a:pt x="4873698" y="4635943"/>
                  <a:pt x="4867530" y="4614177"/>
                </a:cubicBezTo>
                <a:cubicBezTo>
                  <a:pt x="4861363" y="4592411"/>
                  <a:pt x="4858280" y="4566655"/>
                  <a:pt x="4858280" y="4536907"/>
                </a:cubicBezTo>
                <a:lnTo>
                  <a:pt x="4858280" y="4288230"/>
                </a:lnTo>
                <a:lnTo>
                  <a:pt x="4800057" y="4288230"/>
                </a:lnTo>
                <a:cubicBezTo>
                  <a:pt x="4793163" y="4288230"/>
                  <a:pt x="4787903" y="4283967"/>
                  <a:pt x="4784276" y="4275442"/>
                </a:cubicBezTo>
                <a:cubicBezTo>
                  <a:pt x="4780647" y="4266917"/>
                  <a:pt x="4778834" y="4252678"/>
                  <a:pt x="4778834" y="4232726"/>
                </a:cubicBezTo>
                <a:cubicBezTo>
                  <a:pt x="4778834" y="4222206"/>
                  <a:pt x="4779287" y="4213318"/>
                  <a:pt x="4780194" y="4206063"/>
                </a:cubicBezTo>
                <a:cubicBezTo>
                  <a:pt x="4781101" y="4198807"/>
                  <a:pt x="4782461" y="4193094"/>
                  <a:pt x="4784276" y="4188922"/>
                </a:cubicBezTo>
                <a:cubicBezTo>
                  <a:pt x="4786089" y="4184750"/>
                  <a:pt x="4788357" y="4181757"/>
                  <a:pt x="4791078" y="4179943"/>
                </a:cubicBezTo>
                <a:cubicBezTo>
                  <a:pt x="4793798" y="4178130"/>
                  <a:pt x="4796972" y="4177222"/>
                  <a:pt x="4800600" y="4177222"/>
                </a:cubicBezTo>
                <a:lnTo>
                  <a:pt x="4858280" y="4177222"/>
                </a:lnTo>
                <a:lnTo>
                  <a:pt x="4858280" y="4068936"/>
                </a:lnTo>
                <a:cubicBezTo>
                  <a:pt x="4858280" y="4065309"/>
                  <a:pt x="4859277" y="4062043"/>
                  <a:pt x="4861273" y="4059141"/>
                </a:cubicBezTo>
                <a:cubicBezTo>
                  <a:pt x="4863268" y="4056239"/>
                  <a:pt x="4866896" y="4053791"/>
                  <a:pt x="4872156" y="4051795"/>
                </a:cubicBezTo>
                <a:cubicBezTo>
                  <a:pt x="4877416" y="4049800"/>
                  <a:pt x="4884490" y="4048349"/>
                  <a:pt x="4893378" y="4047442"/>
                </a:cubicBezTo>
                <a:cubicBezTo>
                  <a:pt x="4902266" y="4046535"/>
                  <a:pt x="4913239" y="4046082"/>
                  <a:pt x="4926299" y="4046082"/>
                </a:cubicBezTo>
                <a:close/>
                <a:moveTo>
                  <a:pt x="248134" y="3982960"/>
                </a:moveTo>
                <a:cubicBezTo>
                  <a:pt x="264821" y="3982960"/>
                  <a:pt x="281508" y="3984230"/>
                  <a:pt x="298196" y="3986769"/>
                </a:cubicBezTo>
                <a:cubicBezTo>
                  <a:pt x="314883" y="3989308"/>
                  <a:pt x="330482" y="3992755"/>
                  <a:pt x="344992" y="3997108"/>
                </a:cubicBezTo>
                <a:cubicBezTo>
                  <a:pt x="359504" y="4001461"/>
                  <a:pt x="372382" y="4006358"/>
                  <a:pt x="383628" y="4011800"/>
                </a:cubicBezTo>
                <a:cubicBezTo>
                  <a:pt x="394873" y="4017241"/>
                  <a:pt x="402310" y="4021776"/>
                  <a:pt x="405938" y="4025404"/>
                </a:cubicBezTo>
                <a:cubicBezTo>
                  <a:pt x="409566" y="4029032"/>
                  <a:pt x="412014" y="4032115"/>
                  <a:pt x="413284" y="4034655"/>
                </a:cubicBezTo>
                <a:cubicBezTo>
                  <a:pt x="414554" y="4037194"/>
                  <a:pt x="415642" y="4040549"/>
                  <a:pt x="416549" y="4044721"/>
                </a:cubicBezTo>
                <a:cubicBezTo>
                  <a:pt x="417456" y="4048893"/>
                  <a:pt x="418091" y="4054153"/>
                  <a:pt x="418453" y="4060502"/>
                </a:cubicBezTo>
                <a:cubicBezTo>
                  <a:pt x="418816" y="4066850"/>
                  <a:pt x="418997" y="4074740"/>
                  <a:pt x="418997" y="4084172"/>
                </a:cubicBezTo>
                <a:cubicBezTo>
                  <a:pt x="418997" y="4094693"/>
                  <a:pt x="418725" y="4103581"/>
                  <a:pt x="418181" y="4110836"/>
                </a:cubicBezTo>
                <a:cubicBezTo>
                  <a:pt x="417637" y="4118091"/>
                  <a:pt x="416730" y="4124077"/>
                  <a:pt x="415461" y="4128793"/>
                </a:cubicBezTo>
                <a:cubicBezTo>
                  <a:pt x="414191" y="4133509"/>
                  <a:pt x="412377" y="4136955"/>
                  <a:pt x="410019" y="4139132"/>
                </a:cubicBezTo>
                <a:cubicBezTo>
                  <a:pt x="407661" y="4141308"/>
                  <a:pt x="404487" y="4142397"/>
                  <a:pt x="400496" y="4142397"/>
                </a:cubicBezTo>
                <a:cubicBezTo>
                  <a:pt x="396506" y="4142397"/>
                  <a:pt x="390157" y="4139857"/>
                  <a:pt x="381451" y="4134779"/>
                </a:cubicBezTo>
                <a:cubicBezTo>
                  <a:pt x="372745" y="4129700"/>
                  <a:pt x="362043" y="4124168"/>
                  <a:pt x="349346" y="4118182"/>
                </a:cubicBezTo>
                <a:cubicBezTo>
                  <a:pt x="336649" y="4112196"/>
                  <a:pt x="321957" y="4106755"/>
                  <a:pt x="305270" y="4101857"/>
                </a:cubicBezTo>
                <a:cubicBezTo>
                  <a:pt x="288582" y="4096960"/>
                  <a:pt x="270262" y="4094511"/>
                  <a:pt x="250310" y="4094511"/>
                </a:cubicBezTo>
                <a:cubicBezTo>
                  <a:pt x="234711" y="4094511"/>
                  <a:pt x="221107" y="4096416"/>
                  <a:pt x="209499" y="4100225"/>
                </a:cubicBezTo>
                <a:cubicBezTo>
                  <a:pt x="197890" y="4104034"/>
                  <a:pt x="188186" y="4109294"/>
                  <a:pt x="180387" y="4116005"/>
                </a:cubicBezTo>
                <a:cubicBezTo>
                  <a:pt x="172587" y="4122717"/>
                  <a:pt x="166783" y="4130788"/>
                  <a:pt x="162974" y="4140220"/>
                </a:cubicBezTo>
                <a:cubicBezTo>
                  <a:pt x="159164" y="4149652"/>
                  <a:pt x="157260" y="4159628"/>
                  <a:pt x="157260" y="4170149"/>
                </a:cubicBezTo>
                <a:cubicBezTo>
                  <a:pt x="157260" y="4185748"/>
                  <a:pt x="161523" y="4199261"/>
                  <a:pt x="170048" y="4210688"/>
                </a:cubicBezTo>
                <a:cubicBezTo>
                  <a:pt x="178573" y="4222115"/>
                  <a:pt x="190000" y="4232273"/>
                  <a:pt x="204329" y="4241160"/>
                </a:cubicBezTo>
                <a:cubicBezTo>
                  <a:pt x="218659" y="4250048"/>
                  <a:pt x="234893" y="4258392"/>
                  <a:pt x="253031" y="4266191"/>
                </a:cubicBezTo>
                <a:cubicBezTo>
                  <a:pt x="271169" y="4273991"/>
                  <a:pt x="289671" y="4282244"/>
                  <a:pt x="308534" y="4290950"/>
                </a:cubicBezTo>
                <a:cubicBezTo>
                  <a:pt x="327398" y="4299657"/>
                  <a:pt x="345900" y="4309542"/>
                  <a:pt x="364038" y="4320607"/>
                </a:cubicBezTo>
                <a:cubicBezTo>
                  <a:pt x="382176" y="4331671"/>
                  <a:pt x="398320" y="4344912"/>
                  <a:pt x="412467" y="4360330"/>
                </a:cubicBezTo>
                <a:cubicBezTo>
                  <a:pt x="426616" y="4375748"/>
                  <a:pt x="438043" y="4393886"/>
                  <a:pt x="446749" y="4414745"/>
                </a:cubicBezTo>
                <a:cubicBezTo>
                  <a:pt x="455456" y="4435604"/>
                  <a:pt x="459809" y="4460182"/>
                  <a:pt x="459809" y="4488478"/>
                </a:cubicBezTo>
                <a:cubicBezTo>
                  <a:pt x="459809" y="4525480"/>
                  <a:pt x="452916" y="4557948"/>
                  <a:pt x="439131" y="4585881"/>
                </a:cubicBezTo>
                <a:cubicBezTo>
                  <a:pt x="425346" y="4613814"/>
                  <a:pt x="406663" y="4637122"/>
                  <a:pt x="383083" y="4655805"/>
                </a:cubicBezTo>
                <a:cubicBezTo>
                  <a:pt x="359504" y="4674487"/>
                  <a:pt x="331933" y="4688545"/>
                  <a:pt x="300372" y="4697977"/>
                </a:cubicBezTo>
                <a:cubicBezTo>
                  <a:pt x="268811" y="4707409"/>
                  <a:pt x="235074" y="4712125"/>
                  <a:pt x="199160" y="4712125"/>
                </a:cubicBezTo>
                <a:cubicBezTo>
                  <a:pt x="174854" y="4712125"/>
                  <a:pt x="152272" y="4710130"/>
                  <a:pt x="131413" y="4706139"/>
                </a:cubicBezTo>
                <a:cubicBezTo>
                  <a:pt x="110554" y="4702149"/>
                  <a:pt x="92143" y="4697342"/>
                  <a:pt x="76181" y="4691719"/>
                </a:cubicBezTo>
                <a:cubicBezTo>
                  <a:pt x="60219" y="4686096"/>
                  <a:pt x="46887" y="4680201"/>
                  <a:pt x="36186" y="4674034"/>
                </a:cubicBezTo>
                <a:cubicBezTo>
                  <a:pt x="25484" y="4667867"/>
                  <a:pt x="17775" y="4662425"/>
                  <a:pt x="13060" y="4657709"/>
                </a:cubicBezTo>
                <a:cubicBezTo>
                  <a:pt x="8344" y="4652993"/>
                  <a:pt x="4988" y="4646192"/>
                  <a:pt x="2992" y="4637304"/>
                </a:cubicBezTo>
                <a:cubicBezTo>
                  <a:pt x="997" y="4628416"/>
                  <a:pt x="0" y="4615628"/>
                  <a:pt x="0" y="4598941"/>
                </a:cubicBezTo>
                <a:cubicBezTo>
                  <a:pt x="0" y="4587695"/>
                  <a:pt x="363" y="4578263"/>
                  <a:pt x="1088" y="4570645"/>
                </a:cubicBezTo>
                <a:cubicBezTo>
                  <a:pt x="1814" y="4563027"/>
                  <a:pt x="2992" y="4556860"/>
                  <a:pt x="4625" y="4552144"/>
                </a:cubicBezTo>
                <a:cubicBezTo>
                  <a:pt x="6258" y="4547428"/>
                  <a:pt x="8434" y="4544072"/>
                  <a:pt x="11155" y="4542077"/>
                </a:cubicBezTo>
                <a:cubicBezTo>
                  <a:pt x="13876" y="4540082"/>
                  <a:pt x="17050" y="4539084"/>
                  <a:pt x="20678" y="4539084"/>
                </a:cubicBezTo>
                <a:cubicBezTo>
                  <a:pt x="25756" y="4539084"/>
                  <a:pt x="32921" y="4542077"/>
                  <a:pt x="42172" y="4548063"/>
                </a:cubicBezTo>
                <a:cubicBezTo>
                  <a:pt x="51422" y="4554048"/>
                  <a:pt x="63303" y="4560669"/>
                  <a:pt x="77813" y="4567924"/>
                </a:cubicBezTo>
                <a:cubicBezTo>
                  <a:pt x="92324" y="4575180"/>
                  <a:pt x="109647" y="4581800"/>
                  <a:pt x="129780" y="4587786"/>
                </a:cubicBezTo>
                <a:cubicBezTo>
                  <a:pt x="149914" y="4593771"/>
                  <a:pt x="173222" y="4596764"/>
                  <a:pt x="199704" y="4596764"/>
                </a:cubicBezTo>
                <a:cubicBezTo>
                  <a:pt x="217117" y="4596764"/>
                  <a:pt x="232716" y="4594678"/>
                  <a:pt x="246501" y="4590507"/>
                </a:cubicBezTo>
                <a:cubicBezTo>
                  <a:pt x="260286" y="4586335"/>
                  <a:pt x="271986" y="4580440"/>
                  <a:pt x="281599" y="4572822"/>
                </a:cubicBezTo>
                <a:cubicBezTo>
                  <a:pt x="291212" y="4565203"/>
                  <a:pt x="298558" y="4555771"/>
                  <a:pt x="303637" y="4544526"/>
                </a:cubicBezTo>
                <a:cubicBezTo>
                  <a:pt x="308716" y="4533280"/>
                  <a:pt x="311255" y="4520764"/>
                  <a:pt x="311255" y="4506979"/>
                </a:cubicBezTo>
                <a:cubicBezTo>
                  <a:pt x="311255" y="4491017"/>
                  <a:pt x="306902" y="4477323"/>
                  <a:pt x="298196" y="4465896"/>
                </a:cubicBezTo>
                <a:cubicBezTo>
                  <a:pt x="289489" y="4454468"/>
                  <a:pt x="278153" y="4444311"/>
                  <a:pt x="264186" y="4435423"/>
                </a:cubicBezTo>
                <a:cubicBezTo>
                  <a:pt x="250219" y="4426535"/>
                  <a:pt x="234348" y="4418191"/>
                  <a:pt x="216573" y="4410392"/>
                </a:cubicBezTo>
                <a:cubicBezTo>
                  <a:pt x="198797" y="4402592"/>
                  <a:pt x="180477" y="4394339"/>
                  <a:pt x="161613" y="4385633"/>
                </a:cubicBezTo>
                <a:cubicBezTo>
                  <a:pt x="142749" y="4376927"/>
                  <a:pt x="124430" y="4367041"/>
                  <a:pt x="106654" y="4355977"/>
                </a:cubicBezTo>
                <a:cubicBezTo>
                  <a:pt x="88878" y="4344912"/>
                  <a:pt x="73007" y="4331671"/>
                  <a:pt x="59040" y="4316254"/>
                </a:cubicBezTo>
                <a:cubicBezTo>
                  <a:pt x="45074" y="4300836"/>
                  <a:pt x="33737" y="4282607"/>
                  <a:pt x="25031" y="4261566"/>
                </a:cubicBezTo>
                <a:cubicBezTo>
                  <a:pt x="16324" y="4240526"/>
                  <a:pt x="11971" y="4215313"/>
                  <a:pt x="11971" y="4185929"/>
                </a:cubicBezTo>
                <a:cubicBezTo>
                  <a:pt x="11971" y="4152191"/>
                  <a:pt x="18229" y="4122535"/>
                  <a:pt x="30744" y="4096960"/>
                </a:cubicBezTo>
                <a:cubicBezTo>
                  <a:pt x="43260" y="4071385"/>
                  <a:pt x="60129" y="4050163"/>
                  <a:pt x="81351" y="4033294"/>
                </a:cubicBezTo>
                <a:cubicBezTo>
                  <a:pt x="102572" y="4016425"/>
                  <a:pt x="127603" y="4003819"/>
                  <a:pt x="156444" y="3995475"/>
                </a:cubicBezTo>
                <a:cubicBezTo>
                  <a:pt x="185284" y="3987132"/>
                  <a:pt x="215847" y="3982960"/>
                  <a:pt x="248134" y="3982960"/>
                </a:cubicBezTo>
                <a:close/>
                <a:moveTo>
                  <a:pt x="6218438" y="3960650"/>
                </a:moveTo>
                <a:cubicBezTo>
                  <a:pt x="6187603" y="3960650"/>
                  <a:pt x="6166653" y="3966001"/>
                  <a:pt x="6155589" y="3976702"/>
                </a:cubicBezTo>
                <a:cubicBezTo>
                  <a:pt x="6144524" y="3987404"/>
                  <a:pt x="6138992" y="4006540"/>
                  <a:pt x="6138992" y="4034110"/>
                </a:cubicBezTo>
                <a:cubicBezTo>
                  <a:pt x="6138992" y="4060593"/>
                  <a:pt x="6144343" y="4078912"/>
                  <a:pt x="6155044" y="4089070"/>
                </a:cubicBezTo>
                <a:cubicBezTo>
                  <a:pt x="6165746" y="4099227"/>
                  <a:pt x="6186515" y="4104306"/>
                  <a:pt x="6217350" y="4104306"/>
                </a:cubicBezTo>
                <a:cubicBezTo>
                  <a:pt x="6247822" y="4104306"/>
                  <a:pt x="6268682" y="4099046"/>
                  <a:pt x="6279928" y="4088526"/>
                </a:cubicBezTo>
                <a:cubicBezTo>
                  <a:pt x="6291174" y="4078005"/>
                  <a:pt x="6296796" y="4058960"/>
                  <a:pt x="6296796" y="4031389"/>
                </a:cubicBezTo>
                <a:cubicBezTo>
                  <a:pt x="6296796" y="4004908"/>
                  <a:pt x="6291355" y="3986497"/>
                  <a:pt x="6280472" y="3976158"/>
                </a:cubicBezTo>
                <a:cubicBezTo>
                  <a:pt x="6269589" y="3965819"/>
                  <a:pt x="6248911" y="3960650"/>
                  <a:pt x="6218438" y="3960650"/>
                </a:cubicBezTo>
                <a:close/>
                <a:moveTo>
                  <a:pt x="3065664" y="3960650"/>
                </a:moveTo>
                <a:cubicBezTo>
                  <a:pt x="3096136" y="3960650"/>
                  <a:pt x="3116814" y="3965819"/>
                  <a:pt x="3127697" y="3976158"/>
                </a:cubicBezTo>
                <a:cubicBezTo>
                  <a:pt x="3138581" y="3986497"/>
                  <a:pt x="3144022" y="4004908"/>
                  <a:pt x="3144022" y="4031389"/>
                </a:cubicBezTo>
                <a:cubicBezTo>
                  <a:pt x="3144022" y="4058960"/>
                  <a:pt x="3138399" y="4078005"/>
                  <a:pt x="3127153" y="4088526"/>
                </a:cubicBezTo>
                <a:cubicBezTo>
                  <a:pt x="3115907" y="4099046"/>
                  <a:pt x="3095048" y="4104306"/>
                  <a:pt x="3064576" y="4104306"/>
                </a:cubicBezTo>
                <a:cubicBezTo>
                  <a:pt x="3033740" y="4104306"/>
                  <a:pt x="3012972" y="4099227"/>
                  <a:pt x="3002270" y="4089070"/>
                </a:cubicBezTo>
                <a:cubicBezTo>
                  <a:pt x="2991568" y="4078912"/>
                  <a:pt x="2986218" y="4060593"/>
                  <a:pt x="2986218" y="4034110"/>
                </a:cubicBezTo>
                <a:cubicBezTo>
                  <a:pt x="2986218" y="4006540"/>
                  <a:pt x="2991750" y="3987404"/>
                  <a:pt x="3002814" y="3976702"/>
                </a:cubicBezTo>
                <a:cubicBezTo>
                  <a:pt x="3013878" y="3966001"/>
                  <a:pt x="3034829" y="3960650"/>
                  <a:pt x="3065664" y="3960650"/>
                </a:cubicBezTo>
                <a:close/>
                <a:moveTo>
                  <a:pt x="1826791" y="3943781"/>
                </a:moveTo>
                <a:cubicBezTo>
                  <a:pt x="1840213" y="3943781"/>
                  <a:pt x="1851278" y="3944325"/>
                  <a:pt x="1859984" y="3945414"/>
                </a:cubicBezTo>
                <a:cubicBezTo>
                  <a:pt x="1868691" y="3946502"/>
                  <a:pt x="1875583" y="3948043"/>
                  <a:pt x="1880662" y="3950039"/>
                </a:cubicBezTo>
                <a:cubicBezTo>
                  <a:pt x="1885741" y="3952034"/>
                  <a:pt x="1889368" y="3954483"/>
                  <a:pt x="1891545" y="3957385"/>
                </a:cubicBezTo>
                <a:cubicBezTo>
                  <a:pt x="1893722" y="3960287"/>
                  <a:pt x="1894810" y="3963552"/>
                  <a:pt x="1894810" y="3967179"/>
                </a:cubicBezTo>
                <a:lnTo>
                  <a:pt x="1894810" y="4681108"/>
                </a:lnTo>
                <a:cubicBezTo>
                  <a:pt x="1894810" y="4685098"/>
                  <a:pt x="1893903" y="4688454"/>
                  <a:pt x="1892089" y="4691175"/>
                </a:cubicBezTo>
                <a:cubicBezTo>
                  <a:pt x="1890275" y="4693896"/>
                  <a:pt x="1887192" y="4696163"/>
                  <a:pt x="1882839" y="4697977"/>
                </a:cubicBezTo>
                <a:cubicBezTo>
                  <a:pt x="1878485" y="4699791"/>
                  <a:pt x="1872590" y="4701060"/>
                  <a:pt x="1865153" y="4701786"/>
                </a:cubicBezTo>
                <a:cubicBezTo>
                  <a:pt x="1857717" y="4702511"/>
                  <a:pt x="1848557" y="4702874"/>
                  <a:pt x="1837674" y="4702874"/>
                </a:cubicBezTo>
                <a:cubicBezTo>
                  <a:pt x="1826065" y="4702874"/>
                  <a:pt x="1816633" y="4702511"/>
                  <a:pt x="1809378" y="4701786"/>
                </a:cubicBezTo>
                <a:cubicBezTo>
                  <a:pt x="1802123" y="4701060"/>
                  <a:pt x="1796228" y="4699791"/>
                  <a:pt x="1791693" y="4697977"/>
                </a:cubicBezTo>
                <a:cubicBezTo>
                  <a:pt x="1787158" y="4696163"/>
                  <a:pt x="1783893" y="4693896"/>
                  <a:pt x="1781898" y="4691175"/>
                </a:cubicBezTo>
                <a:cubicBezTo>
                  <a:pt x="1779903" y="4688454"/>
                  <a:pt x="1778905" y="4685098"/>
                  <a:pt x="1778905" y="4681108"/>
                </a:cubicBezTo>
                <a:lnTo>
                  <a:pt x="1778905" y="4627237"/>
                </a:lnTo>
                <a:cubicBezTo>
                  <a:pt x="1753874" y="4654082"/>
                  <a:pt x="1727664" y="4674941"/>
                  <a:pt x="1700275" y="4689814"/>
                </a:cubicBezTo>
                <a:cubicBezTo>
                  <a:pt x="1672886" y="4704688"/>
                  <a:pt x="1642504" y="4712125"/>
                  <a:pt x="1609130" y="4712125"/>
                </a:cubicBezTo>
                <a:cubicBezTo>
                  <a:pt x="1572127" y="4712125"/>
                  <a:pt x="1540839" y="4704960"/>
                  <a:pt x="1515263" y="4690631"/>
                </a:cubicBezTo>
                <a:cubicBezTo>
                  <a:pt x="1489688" y="4676301"/>
                  <a:pt x="1468829" y="4656984"/>
                  <a:pt x="1452686" y="4632678"/>
                </a:cubicBezTo>
                <a:cubicBezTo>
                  <a:pt x="1436543" y="4608373"/>
                  <a:pt x="1424843" y="4579986"/>
                  <a:pt x="1417588" y="4547518"/>
                </a:cubicBezTo>
                <a:cubicBezTo>
                  <a:pt x="1410333" y="4515051"/>
                  <a:pt x="1406704" y="4480860"/>
                  <a:pt x="1406704" y="4444946"/>
                </a:cubicBezTo>
                <a:cubicBezTo>
                  <a:pt x="1406704" y="4401776"/>
                  <a:pt x="1411330" y="4362960"/>
                  <a:pt x="1420581" y="4328497"/>
                </a:cubicBezTo>
                <a:cubicBezTo>
                  <a:pt x="1429831" y="4294034"/>
                  <a:pt x="1443344" y="4264650"/>
                  <a:pt x="1461120" y="4240344"/>
                </a:cubicBezTo>
                <a:cubicBezTo>
                  <a:pt x="1478896" y="4216039"/>
                  <a:pt x="1501025" y="4197356"/>
                  <a:pt x="1527507" y="4184296"/>
                </a:cubicBezTo>
                <a:cubicBezTo>
                  <a:pt x="1553989" y="4171237"/>
                  <a:pt x="1584461" y="4164707"/>
                  <a:pt x="1618924" y="4164707"/>
                </a:cubicBezTo>
                <a:cubicBezTo>
                  <a:pt x="1646132" y="4164707"/>
                  <a:pt x="1670800" y="4170239"/>
                  <a:pt x="1692929" y="4181304"/>
                </a:cubicBezTo>
                <a:cubicBezTo>
                  <a:pt x="1715058" y="4192368"/>
                  <a:pt x="1737006" y="4208602"/>
                  <a:pt x="1758772" y="4230005"/>
                </a:cubicBezTo>
                <a:lnTo>
                  <a:pt x="1758772" y="3967179"/>
                </a:lnTo>
                <a:cubicBezTo>
                  <a:pt x="1758772" y="3963552"/>
                  <a:pt x="1759769" y="3960287"/>
                  <a:pt x="1761764" y="3957385"/>
                </a:cubicBezTo>
                <a:cubicBezTo>
                  <a:pt x="1763760" y="3954483"/>
                  <a:pt x="1767387" y="3952034"/>
                  <a:pt x="1772647" y="3950039"/>
                </a:cubicBezTo>
                <a:cubicBezTo>
                  <a:pt x="1777908" y="3948043"/>
                  <a:pt x="1784891" y="3946502"/>
                  <a:pt x="1793598" y="3945414"/>
                </a:cubicBezTo>
                <a:cubicBezTo>
                  <a:pt x="1802304" y="3944325"/>
                  <a:pt x="1813368" y="3943781"/>
                  <a:pt x="1826791" y="3943781"/>
                </a:cubicBezTo>
                <a:close/>
                <a:moveTo>
                  <a:pt x="1226795" y="3942148"/>
                </a:moveTo>
                <a:cubicBezTo>
                  <a:pt x="1240217" y="3942148"/>
                  <a:pt x="1251282" y="3942693"/>
                  <a:pt x="1259988" y="3943781"/>
                </a:cubicBezTo>
                <a:cubicBezTo>
                  <a:pt x="1268695" y="3944869"/>
                  <a:pt x="1275678" y="3946411"/>
                  <a:pt x="1280938" y="3948406"/>
                </a:cubicBezTo>
                <a:cubicBezTo>
                  <a:pt x="1286198" y="3950401"/>
                  <a:pt x="1289916" y="3952850"/>
                  <a:pt x="1292093" y="3955752"/>
                </a:cubicBezTo>
                <a:cubicBezTo>
                  <a:pt x="1294270" y="3958654"/>
                  <a:pt x="1295358" y="3961919"/>
                  <a:pt x="1295358" y="3965547"/>
                </a:cubicBezTo>
                <a:lnTo>
                  <a:pt x="1295358" y="4681108"/>
                </a:lnTo>
                <a:cubicBezTo>
                  <a:pt x="1295358" y="4684736"/>
                  <a:pt x="1294270" y="4687910"/>
                  <a:pt x="1292093" y="4690631"/>
                </a:cubicBezTo>
                <a:cubicBezTo>
                  <a:pt x="1289916" y="4693351"/>
                  <a:pt x="1286198" y="4695619"/>
                  <a:pt x="1280938" y="4697433"/>
                </a:cubicBezTo>
                <a:cubicBezTo>
                  <a:pt x="1275678" y="4699246"/>
                  <a:pt x="1268695" y="4700607"/>
                  <a:pt x="1259988" y="4701514"/>
                </a:cubicBezTo>
                <a:cubicBezTo>
                  <a:pt x="1251282" y="4702421"/>
                  <a:pt x="1240217" y="4702874"/>
                  <a:pt x="1226795" y="4702874"/>
                </a:cubicBezTo>
                <a:cubicBezTo>
                  <a:pt x="1213372" y="4702874"/>
                  <a:pt x="1202308" y="4702421"/>
                  <a:pt x="1193602" y="4701514"/>
                </a:cubicBezTo>
                <a:cubicBezTo>
                  <a:pt x="1184895" y="4700607"/>
                  <a:pt x="1177911" y="4699246"/>
                  <a:pt x="1172651" y="4697433"/>
                </a:cubicBezTo>
                <a:cubicBezTo>
                  <a:pt x="1167392" y="4695619"/>
                  <a:pt x="1163673" y="4693351"/>
                  <a:pt x="1161497" y="4690631"/>
                </a:cubicBezTo>
                <a:cubicBezTo>
                  <a:pt x="1159320" y="4687910"/>
                  <a:pt x="1158232" y="4684736"/>
                  <a:pt x="1158232" y="4681108"/>
                </a:cubicBezTo>
                <a:lnTo>
                  <a:pt x="1158232" y="3965547"/>
                </a:lnTo>
                <a:cubicBezTo>
                  <a:pt x="1158232" y="3961919"/>
                  <a:pt x="1159320" y="3958654"/>
                  <a:pt x="1161497" y="3955752"/>
                </a:cubicBezTo>
                <a:cubicBezTo>
                  <a:pt x="1163673" y="3952850"/>
                  <a:pt x="1167392" y="3950401"/>
                  <a:pt x="1172651" y="3948406"/>
                </a:cubicBezTo>
                <a:cubicBezTo>
                  <a:pt x="1177911" y="3946411"/>
                  <a:pt x="1184895" y="3944869"/>
                  <a:pt x="1193602" y="3943781"/>
                </a:cubicBezTo>
                <a:cubicBezTo>
                  <a:pt x="1202308" y="3942693"/>
                  <a:pt x="1213372" y="3942148"/>
                  <a:pt x="1226795" y="3942148"/>
                </a:cubicBezTo>
                <a:close/>
                <a:moveTo>
                  <a:pt x="3868716" y="0"/>
                </a:moveTo>
                <a:lnTo>
                  <a:pt x="11372602" y="0"/>
                </a:lnTo>
                <a:lnTo>
                  <a:pt x="11372602" y="8447315"/>
                </a:lnTo>
                <a:lnTo>
                  <a:pt x="3868716" y="8447315"/>
                </a:lnTo>
                <a:cubicBezTo>
                  <a:pt x="3868716" y="7215415"/>
                  <a:pt x="4699376" y="6022409"/>
                  <a:pt x="5270454" y="4817248"/>
                </a:cubicBezTo>
                <a:lnTo>
                  <a:pt x="5321147" y="4706219"/>
                </a:lnTo>
                <a:lnTo>
                  <a:pt x="5362803" y="4712125"/>
                </a:lnTo>
                <a:cubicBezTo>
                  <a:pt x="5394001" y="4712125"/>
                  <a:pt x="5422387" y="4706139"/>
                  <a:pt x="5447962" y="4694168"/>
                </a:cubicBezTo>
                <a:cubicBezTo>
                  <a:pt x="5473538" y="4682196"/>
                  <a:pt x="5496301" y="4665509"/>
                  <a:pt x="5516254" y="4644106"/>
                </a:cubicBezTo>
                <a:lnTo>
                  <a:pt x="5516254" y="4682740"/>
                </a:lnTo>
                <a:cubicBezTo>
                  <a:pt x="5516254" y="4687819"/>
                  <a:pt x="5517795" y="4691810"/>
                  <a:pt x="5520879" y="4694712"/>
                </a:cubicBezTo>
                <a:cubicBezTo>
                  <a:pt x="5523962" y="4697614"/>
                  <a:pt x="5529223" y="4699700"/>
                  <a:pt x="5536659" y="4700970"/>
                </a:cubicBezTo>
                <a:cubicBezTo>
                  <a:pt x="5544096" y="4702239"/>
                  <a:pt x="5555977" y="4702874"/>
                  <a:pt x="5572301" y="4702874"/>
                </a:cubicBezTo>
                <a:cubicBezTo>
                  <a:pt x="5587538" y="4702874"/>
                  <a:pt x="5599056" y="4702239"/>
                  <a:pt x="5606855" y="4700970"/>
                </a:cubicBezTo>
                <a:cubicBezTo>
                  <a:pt x="5614655" y="4699700"/>
                  <a:pt x="5620368" y="4697614"/>
                  <a:pt x="5623996" y="4694712"/>
                </a:cubicBezTo>
                <a:cubicBezTo>
                  <a:pt x="5627624" y="4691810"/>
                  <a:pt x="5629437" y="4687819"/>
                  <a:pt x="5629437" y="4682740"/>
                </a:cubicBezTo>
                <a:lnTo>
                  <a:pt x="5629437" y="4356249"/>
                </a:lnTo>
                <a:cubicBezTo>
                  <a:pt x="5629437" y="4322874"/>
                  <a:pt x="5625447" y="4294034"/>
                  <a:pt x="5617466" y="4269728"/>
                </a:cubicBezTo>
                <a:cubicBezTo>
                  <a:pt x="5609485" y="4245423"/>
                  <a:pt x="5596788" y="4225561"/>
                  <a:pt x="5579375" y="4210144"/>
                </a:cubicBezTo>
                <a:lnTo>
                  <a:pt x="5536940" y="4188320"/>
                </a:lnTo>
                <a:lnTo>
                  <a:pt x="5591090" y="4040325"/>
                </a:lnTo>
                <a:cubicBezTo>
                  <a:pt x="6030126" y="2740989"/>
                  <a:pt x="5902984" y="1415143"/>
                  <a:pt x="3868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5A7F2B6-1DEF-1006-8E36-F982D2A4ECBE}"/>
              </a:ext>
            </a:extLst>
          </p:cNvPr>
          <p:cNvSpPr txBox="1"/>
          <p:nvPr/>
        </p:nvSpPr>
        <p:spPr>
          <a:xfrm>
            <a:off x="-400154" y="4272250"/>
            <a:ext cx="195376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nl-BE" sz="3200" dirty="0"/>
            </a:br>
            <a:r>
              <a:rPr lang="nl-BE" sz="3200" dirty="0"/>
              <a:t>Electronics-ICT</a:t>
            </a:r>
            <a:br>
              <a:rPr lang="nl-BE" sz="3200" dirty="0"/>
            </a:br>
            <a:br>
              <a:rPr lang="nl-BE" sz="3200" dirty="0"/>
            </a:br>
            <a:r>
              <a:rPr lang="nl-BE" sz="3200" dirty="0"/>
              <a:t>Made by Jonas Vanhulst</a:t>
            </a:r>
            <a:endParaRPr lang="en-BE" sz="3200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91127B2-2F2D-1C1D-ACA8-BF6185B2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582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82086-65BC-EFFE-A75D-8EDD70C5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Schematics - Mosfet</a:t>
            </a:r>
            <a:endParaRPr lang="en-BE" b="1" dirty="0">
              <a:latin typeface="+mn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57738-D65E-64B1-498A-89DC6420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10</a:t>
            </a:fld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F980837-0D80-A3F5-76EF-2BAC8BDE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569" y="1466850"/>
            <a:ext cx="7974001" cy="39243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08E1945-63AE-3C03-5800-5B94DA254B0A}"/>
              </a:ext>
            </a:extLst>
          </p:cNvPr>
          <p:cNvSpPr txBox="1"/>
          <p:nvPr/>
        </p:nvSpPr>
        <p:spPr>
          <a:xfrm>
            <a:off x="838200" y="3429000"/>
            <a:ext cx="347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Mosfet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Transistor as open collector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260054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82086-65BC-EFFE-A75D-8EDD70C5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Schematics - Display</a:t>
            </a:r>
            <a:endParaRPr lang="en-BE" b="1" dirty="0">
              <a:latin typeface="+mn-lt"/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317B2DE-ABB3-41BF-1B8E-678BD3594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049" y="1571625"/>
            <a:ext cx="7424902" cy="435133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57738-D65E-64B1-498A-89DC6420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11</a:t>
            </a:fld>
            <a:endParaRPr lang="en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7B3809-6577-9B4B-2FF4-AEBE4AC913CB}"/>
              </a:ext>
            </a:extLst>
          </p:cNvPr>
          <p:cNvSpPr txBox="1"/>
          <p:nvPr/>
        </p:nvSpPr>
        <p:spPr>
          <a:xfrm>
            <a:off x="838200" y="3429000"/>
            <a:ext cx="347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TM 1637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Display 4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Rotary encoder </a:t>
            </a:r>
          </a:p>
        </p:txBody>
      </p:sp>
    </p:spTree>
    <p:extLst>
      <p:ext uri="{BB962C8B-B14F-4D97-AF65-F5344CB8AC3E}">
        <p14:creationId xmlns:p14="http://schemas.microsoft.com/office/powerpoint/2010/main" val="105422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6239-5B5A-1141-AD0E-9D70A699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1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Printed Circuit Board</a:t>
            </a:r>
            <a:endParaRPr lang="en-B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48E19-597E-9B40-A8FE-068FD4726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6531769" y="4351338"/>
            <a:ext cx="9144000" cy="1655762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Electronics ICT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26" name="Picture 2" descr="PXL logo">
            <a:extLst>
              <a:ext uri="{FF2B5EF4-FFF2-40B4-BE49-F238E27FC236}">
                <a16:creationId xmlns:a16="http://schemas.microsoft.com/office/drawing/2014/main" id="{44CF5AA2-E900-4E29-4FAA-48F01B99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71450"/>
            <a:ext cx="12636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3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E43F0-E5EC-3717-3800-FF4BBA44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PCB</a:t>
            </a:r>
            <a:endParaRPr lang="en-BE" b="1" dirty="0">
              <a:latin typeface="+mn-lt"/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06C76905-ECD6-8198-0A68-503FC1263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14" y="1634631"/>
            <a:ext cx="4681010" cy="1858416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8C55C6-ADD0-666F-2178-BE8C4DC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13</a:t>
            </a:fld>
            <a:endParaRPr lang="en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B8DC884-726A-C513-FFF6-1C7CC785B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578" y="724367"/>
            <a:ext cx="3886886" cy="276868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CE6175B-A727-25BC-4D93-395002826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578" y="3852289"/>
            <a:ext cx="3886886" cy="271905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0F93D322-C4C7-04BE-AC93-6A8877D5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14" y="4087641"/>
            <a:ext cx="4735142" cy="18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2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E43F0-E5EC-3717-3800-FF4BBA44B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260"/>
            <a:ext cx="10515600" cy="1325563"/>
          </a:xfrm>
        </p:spPr>
        <p:txBody>
          <a:bodyPr/>
          <a:lstStyle/>
          <a:p>
            <a:r>
              <a:rPr lang="nl-BE" b="1" dirty="0"/>
              <a:t>PCB</a:t>
            </a:r>
            <a:endParaRPr lang="en-BE" b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8C55C6-ADD0-666F-2178-BE8C4DC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14</a:t>
            </a:fld>
            <a:endParaRPr lang="en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9706A92-7F68-6DC8-3BB8-1CFD5C6F6E87}"/>
              </a:ext>
            </a:extLst>
          </p:cNvPr>
          <p:cNvSpPr txBox="1"/>
          <p:nvPr/>
        </p:nvSpPr>
        <p:spPr>
          <a:xfrm>
            <a:off x="838200" y="2044700"/>
            <a:ext cx="347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Printed</a:t>
            </a:r>
            <a:r>
              <a:rPr lang="nl-BE" dirty="0"/>
              <a:t> Circuit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Adventages</a:t>
            </a: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Clean look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No </a:t>
            </a:r>
            <a:r>
              <a:rPr lang="nl-BE" dirty="0" err="1"/>
              <a:t>cables</a:t>
            </a: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Better</a:t>
            </a:r>
            <a:r>
              <a:rPr lang="nl-BE" dirty="0"/>
              <a:t> soldering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Easy montage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Clean debug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Disadvantage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Mistakes are permanent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Difficult</a:t>
            </a:r>
            <a:r>
              <a:rPr lang="nl-BE" dirty="0"/>
              <a:t>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 6">
                <a:extLst>
                  <a:ext uri="{FF2B5EF4-FFF2-40B4-BE49-F238E27FC236}">
                    <a16:creationId xmlns:a16="http://schemas.microsoft.com/office/drawing/2014/main" id="{C65E9433-7EA8-BED9-06CE-ECDD5B1F89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045226"/>
                  </p:ext>
                </p:extLst>
              </p:nvPr>
            </p:nvGraphicFramePr>
            <p:xfrm>
              <a:off x="6323765" y="510420"/>
              <a:ext cx="4573670" cy="46687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73670" cy="4668757"/>
                    </a:xfrm>
                    <a:prstGeom prst="rect">
                      <a:avLst/>
                    </a:prstGeom>
                    <a:scene3d>
                      <a:camera prst="orthographicFront"/>
                      <a:lightRig rig="flood" dir="t"/>
                    </a:scene3d>
                    <a:sp3d extrusionH="76200" contourW="12700" prstMaterial="metal">
                      <a:extrusionClr>
                        <a:schemeClr val="tx1"/>
                      </a:extrusionClr>
                      <a:contourClr>
                        <a:schemeClr val="tx1"/>
                      </a:contourClr>
                    </a:sp3d>
                  </am3d:spPr>
                  <am3d:camera>
                    <am3d:pos x="0" y="0" z="608026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93" d="1000000"/>
                    <am3d:preTrans dx="-24760561" dy="-4913651" dz="20585915"/>
                    <am3d:scale>
                      <am3d:sx n="1000000" d="1000000"/>
                      <am3d:sy n="1000000" d="1000000"/>
                      <am3d:sz n="1000000" d="1000000"/>
                    </am3d:scale>
                    <am3d:rot ax="2947495" ay="-1236790" az="-13281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77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 6">
                <a:extLst>
                  <a:ext uri="{FF2B5EF4-FFF2-40B4-BE49-F238E27FC236}">
                    <a16:creationId xmlns:a16="http://schemas.microsoft.com/office/drawing/2014/main" id="{C65E9433-7EA8-BED9-06CE-ECDD5B1F89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3765" y="510420"/>
                <a:ext cx="4573670" cy="4668757"/>
              </a:xfrm>
              <a:prstGeom prst="rect">
                <a:avLst/>
              </a:prstGeom>
              <a:scene3d>
                <a:camera prst="orthographicFront"/>
                <a:lightRig rig="flood" dir="t"/>
              </a:scene3d>
              <a:sp3d extrusionH="76200" contourW="12700" prstMaterial="metal">
                <a:extrusionClr>
                  <a:schemeClr val="tx1"/>
                </a:extrusionClr>
                <a:contourClr>
                  <a:schemeClr val="tx1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53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6239-5B5A-1141-AD0E-9D70A699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1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3D Design</a:t>
            </a:r>
            <a:endParaRPr lang="en-B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48E19-597E-9B40-A8FE-068FD4726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6531769" y="4351338"/>
            <a:ext cx="9144000" cy="1655762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Electronics ICT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26" name="Picture 2" descr="PXL logo">
            <a:extLst>
              <a:ext uri="{FF2B5EF4-FFF2-40B4-BE49-F238E27FC236}">
                <a16:creationId xmlns:a16="http://schemas.microsoft.com/office/drawing/2014/main" id="{44CF5AA2-E900-4E29-4FAA-48F01B99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71450"/>
            <a:ext cx="12636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20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E43F0-E5EC-3717-3800-FF4BBA44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>
                <a:latin typeface="+mn-lt"/>
              </a:rPr>
              <a:t>Materials</a:t>
            </a:r>
            <a:endParaRPr lang="en-BE" b="1" dirty="0">
              <a:latin typeface="+mn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8C55C6-ADD0-666F-2178-BE8C4DC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16</a:t>
            </a:fld>
            <a:endParaRPr lang="en-BE"/>
          </a:p>
        </p:txBody>
      </p:sp>
      <p:pic>
        <p:nvPicPr>
          <p:cNvPr id="6" name="Picture 6" descr="3D Printering: The Past And Future Of Prusa's Slicer | Hackaday">
            <a:extLst>
              <a:ext uri="{FF2B5EF4-FFF2-40B4-BE49-F238E27FC236}">
                <a16:creationId xmlns:a16="http://schemas.microsoft.com/office/drawing/2014/main" id="{34D577A5-3238-AE28-2D04-C6B4CEA8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97" y="2204864"/>
            <a:ext cx="2032893" cy="203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A65D4497-2E7C-81DB-22D9-08711F55A499}"/>
              </a:ext>
            </a:extLst>
          </p:cNvPr>
          <p:cNvSpPr txBox="1"/>
          <p:nvPr/>
        </p:nvSpPr>
        <p:spPr>
          <a:xfrm>
            <a:off x="2692269" y="3021255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BE" sz="2000" dirty="0"/>
              <a:t>Prusa slicer</a:t>
            </a:r>
          </a:p>
        </p:txBody>
      </p:sp>
      <p:pic>
        <p:nvPicPr>
          <p:cNvPr id="8194" name="Picture 2" descr="fusion logo - Fusion 360 Blog">
            <a:extLst>
              <a:ext uri="{FF2B5EF4-FFF2-40B4-BE49-F238E27FC236}">
                <a16:creationId xmlns:a16="http://schemas.microsoft.com/office/drawing/2014/main" id="{B909D8C1-97BB-18EB-10DD-2454E4C6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8" y="4390399"/>
            <a:ext cx="5660081" cy="11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3E9C235-5AD3-E248-6D0E-B4742C249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17" y="1363678"/>
            <a:ext cx="32675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4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50E2C-FAEC-D626-7ABE-267DB652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WALL-E</a:t>
            </a:r>
            <a:endParaRPr lang="en-BE" b="1" dirty="0">
              <a:latin typeface="+mn-lt"/>
            </a:endParaRPr>
          </a:p>
        </p:txBody>
      </p:sp>
      <p:pic>
        <p:nvPicPr>
          <p:cNvPr id="6" name="Tijdelijke aanduiding voor inhoud 5" descr="Afbeelding met militair voertuig&#10;&#10;Beschrijving automatisch gegenereerd met gemiddelde betrouwbaarheid">
            <a:extLst>
              <a:ext uri="{FF2B5EF4-FFF2-40B4-BE49-F238E27FC236}">
                <a16:creationId xmlns:a16="http://schemas.microsoft.com/office/drawing/2014/main" id="{AC0C7BA1-1F16-8E4C-92C6-A105A8176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70" y="1181100"/>
            <a:ext cx="9941660" cy="6265863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FC510B-0A83-996C-B8FA-A08E7EE61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17</a:t>
            </a:fld>
            <a:endParaRPr lang="en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B12F281-2B64-14E9-38E1-B46FF0191E99}"/>
              </a:ext>
            </a:extLst>
          </p:cNvPr>
          <p:cNvSpPr txBox="1"/>
          <p:nvPr/>
        </p:nvSpPr>
        <p:spPr>
          <a:xfrm>
            <a:off x="838200" y="342899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Childhood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Own</a:t>
            </a:r>
            <a:r>
              <a:rPr lang="nl-BE" dirty="0"/>
              <a:t> design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8968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6239-5B5A-1141-AD0E-9D70A699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1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Thanks for listening</a:t>
            </a:r>
            <a:endParaRPr lang="en-B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48E19-597E-9B40-A8FE-068FD4726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4969" y="4300538"/>
            <a:ext cx="9144000" cy="1655762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Jonas Vanhulst</a:t>
            </a:r>
            <a:br>
              <a:rPr lang="nl-BE" dirty="0">
                <a:solidFill>
                  <a:schemeClr val="bg1"/>
                </a:solidFill>
              </a:rPr>
            </a:br>
            <a:r>
              <a:rPr lang="nl-BE" dirty="0" err="1">
                <a:solidFill>
                  <a:schemeClr val="bg1"/>
                </a:solidFill>
              </a:rPr>
              <a:t>Elelctronics</a:t>
            </a:r>
            <a:r>
              <a:rPr lang="nl-BE" dirty="0">
                <a:solidFill>
                  <a:schemeClr val="bg1"/>
                </a:solidFill>
              </a:rPr>
              <a:t> ICT</a:t>
            </a:r>
            <a:br>
              <a:rPr lang="nl-BE" dirty="0">
                <a:solidFill>
                  <a:schemeClr val="bg1"/>
                </a:solidFill>
              </a:rPr>
            </a:br>
            <a:r>
              <a:rPr lang="nl-BE" dirty="0">
                <a:solidFill>
                  <a:schemeClr val="bg1"/>
                </a:solidFill>
              </a:rPr>
              <a:t>PXL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445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XL logo">
            <a:extLst>
              <a:ext uri="{FF2B5EF4-FFF2-40B4-BE49-F238E27FC236}">
                <a16:creationId xmlns:a16="http://schemas.microsoft.com/office/drawing/2014/main" id="{F4D780B5-904C-7067-44A9-CD38AFF25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75" y="2797175"/>
            <a:ext cx="12636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4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an een afbeelding zijn van 1 persoon, fiets en tekst">
            <a:extLst>
              <a:ext uri="{FF2B5EF4-FFF2-40B4-BE49-F238E27FC236}">
                <a16:creationId xmlns:a16="http://schemas.microsoft.com/office/drawing/2014/main" id="{B845FCFB-3BAF-DD9C-C072-497168152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r="17345" b="1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799755-0CE0-3230-99E5-0553733A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3C5E945-C5C8-981D-BD90-E65B301C1E43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Studying Electronics-ICT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From the small-town Linter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Hobby: Cycling</a:t>
            </a:r>
          </a:p>
        </p:txBody>
      </p:sp>
      <p:pic>
        <p:nvPicPr>
          <p:cNvPr id="3" name="Picture 2" descr="Geen fotobeschrijving beschikbaar.">
            <a:extLst>
              <a:ext uri="{FF2B5EF4-FFF2-40B4-BE49-F238E27FC236}">
                <a16:creationId xmlns:a16="http://schemas.microsoft.com/office/drawing/2014/main" id="{DB58ADDB-9299-D967-74B5-BE40C1EC0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4" r="-1" b="15960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C2124B-ED48-4295-C302-1C5694A2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97D187-0A49-47A0-A1A7-D390963D21C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9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BD7BE0AB-BD7D-6DD5-F37F-9C65A9FD87DA}"/>
              </a:ext>
            </a:extLst>
          </p:cNvPr>
          <p:cNvSpPr/>
          <p:nvPr/>
        </p:nvSpPr>
        <p:spPr>
          <a:xfrm>
            <a:off x="-422635" y="-405353"/>
            <a:ext cx="13037270" cy="81259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4279505" y="2661651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chemeClr val="accent5"/>
                </a:solidFill>
              </a:rPr>
              <a:t>✍️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6578655" y="2661651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rgbClr val="00B0F0"/>
                </a:solidFill>
              </a:rPr>
              <a:t>🛠️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8877806" y="2661651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chemeClr val="accent3"/>
                </a:solidFill>
              </a:rPr>
              <a:t>🏁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1980355" y="2661651"/>
            <a:ext cx="1160579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chemeClr val="accent4"/>
                </a:solidFill>
              </a:rPr>
              <a:t>🚩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3" name="Freeform: Shape 22" descr="timeline ">
            <a:extLst>
              <a:ext uri="{FF2B5EF4-FFF2-40B4-BE49-F238E27FC236}">
                <a16:creationId xmlns:a16="http://schemas.microsoft.com/office/drawing/2014/main" id="{7889103E-B405-4427-BC20-A3CA893D099A}"/>
              </a:ext>
            </a:extLst>
          </p:cNvPr>
          <p:cNvSpPr/>
          <p:nvPr/>
        </p:nvSpPr>
        <p:spPr>
          <a:xfrm flipH="1" flipV="1">
            <a:off x="1392438" y="2020391"/>
            <a:ext cx="9306182" cy="2233557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61000">
                <a:srgbClr val="00B0F0"/>
              </a:gs>
              <a:gs pos="39000">
                <a:schemeClr val="accent5"/>
              </a:gs>
              <a:gs pos="18000">
                <a:schemeClr val="accent4"/>
              </a:gs>
              <a:gs pos="80500">
                <a:srgbClr val="53ABCB"/>
              </a:gs>
              <a:gs pos="100000">
                <a:schemeClr val="tx1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2" name="Oval 1" descr="timeline endpoints">
            <a:extLst>
              <a:ext uri="{FF2B5EF4-FFF2-40B4-BE49-F238E27FC236}">
                <a16:creationId xmlns:a16="http://schemas.microsoft.com/office/drawing/2014/main" id="{81AA7F01-98B3-49CE-A287-1B558536C306}"/>
              </a:ext>
            </a:extLst>
          </p:cNvPr>
          <p:cNvSpPr/>
          <p:nvPr/>
        </p:nvSpPr>
        <p:spPr>
          <a:xfrm>
            <a:off x="1320120" y="3149771"/>
            <a:ext cx="218092" cy="21809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 descr="timeline endpoints">
            <a:extLst>
              <a:ext uri="{FF2B5EF4-FFF2-40B4-BE49-F238E27FC236}">
                <a16:creationId xmlns:a16="http://schemas.microsoft.com/office/drawing/2014/main" id="{491CCD59-030F-4F79-9A33-EBC86A2EC9FE}"/>
              </a:ext>
            </a:extLst>
          </p:cNvPr>
          <p:cNvSpPr/>
          <p:nvPr/>
        </p:nvSpPr>
        <p:spPr>
          <a:xfrm>
            <a:off x="10539066" y="3040725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A472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Analyzing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212" y="5205870"/>
            <a:ext cx="1813567" cy="706438"/>
          </a:xfrm>
        </p:spPr>
        <p:txBody>
          <a:bodyPr/>
          <a:lstStyle/>
          <a:p>
            <a:pPr algn="ctr"/>
            <a:r>
              <a:rPr lang="en-US" dirty="0"/>
              <a:t>Reading Elector magazine </a:t>
            </a:r>
          </a:p>
          <a:p>
            <a:pPr algn="ctr"/>
            <a:r>
              <a:rPr lang="en-US" dirty="0"/>
              <a:t>Downloading software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6069" y="4816944"/>
            <a:ext cx="2127452" cy="302186"/>
          </a:xfrm>
        </p:spPr>
        <p:txBody>
          <a:bodyPr/>
          <a:lstStyle/>
          <a:p>
            <a:r>
              <a:rPr lang="en-US" dirty="0">
                <a:latin typeface="+mn-lt"/>
              </a:rPr>
              <a:t>Schematic Design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1592" y="5210963"/>
            <a:ext cx="2664678" cy="706438"/>
          </a:xfrm>
        </p:spPr>
        <p:txBody>
          <a:bodyPr/>
          <a:lstStyle/>
          <a:p>
            <a:pPr algn="ctr"/>
            <a:r>
              <a:rPr lang="en-US" dirty="0"/>
              <a:t>Finding schematic’s &amp; footprints</a:t>
            </a:r>
          </a:p>
          <a:p>
            <a:pPr algn="ctr"/>
            <a:r>
              <a:rPr lang="en-US" dirty="0"/>
              <a:t>Designing schematic’s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5368" y="4816944"/>
            <a:ext cx="1796396" cy="302186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3D-Design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32919" y="5210963"/>
            <a:ext cx="1813567" cy="706438"/>
          </a:xfrm>
        </p:spPr>
        <p:txBody>
          <a:bodyPr/>
          <a:lstStyle/>
          <a:p>
            <a:pPr algn="ctr"/>
            <a:r>
              <a:rPr lang="en-US" dirty="0"/>
              <a:t>Designing PCB</a:t>
            </a:r>
          </a:p>
          <a:p>
            <a:pPr algn="ctr"/>
            <a:r>
              <a:rPr lang="en-US" dirty="0"/>
              <a:t>Debugging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96660" y="4800518"/>
            <a:ext cx="1796396" cy="3021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Finishing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5910" y="5119130"/>
            <a:ext cx="1813567" cy="706438"/>
          </a:xfrm>
        </p:spPr>
        <p:txBody>
          <a:bodyPr/>
          <a:lstStyle/>
          <a:p>
            <a:pPr algn="ctr"/>
            <a:r>
              <a:rPr lang="en-US" dirty="0"/>
              <a:t>Prototyping</a:t>
            </a:r>
          </a:p>
          <a:p>
            <a:pPr algn="ctr"/>
            <a:r>
              <a:rPr lang="en-US" dirty="0"/>
              <a:t>Application note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Project Roadmap</a:t>
            </a:r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6239-5B5A-1141-AD0E-9D70A699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1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Research</a:t>
            </a:r>
            <a:endParaRPr lang="en-B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48E19-597E-9B40-A8FE-068FD4726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6531769" y="4351338"/>
            <a:ext cx="9144000" cy="1655762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Electronics ICT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26" name="Picture 2" descr="PXL logo">
            <a:extLst>
              <a:ext uri="{FF2B5EF4-FFF2-40B4-BE49-F238E27FC236}">
                <a16:creationId xmlns:a16="http://schemas.microsoft.com/office/drawing/2014/main" id="{44CF5AA2-E900-4E29-4FAA-48F01B99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71450"/>
            <a:ext cx="12636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2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99755-0CE0-3230-99E5-0553733A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Hardware</a:t>
            </a:r>
            <a:endParaRPr lang="en-BE" b="1" dirty="0">
              <a:latin typeface="+mn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C2124B-ED48-4295-C302-1C5694A2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5</a:t>
            </a:fld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9A93374-D38D-EC3C-B118-404BB7E2A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46900"/>
            <a:ext cx="4224394" cy="5364197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A3C5E945-C5C8-981D-BD90-E65B301C1E43}"/>
              </a:ext>
            </a:extLst>
          </p:cNvPr>
          <p:cNvSpPr txBox="1"/>
          <p:nvPr/>
        </p:nvSpPr>
        <p:spPr>
          <a:xfrm>
            <a:off x="838200" y="3428999"/>
            <a:ext cx="347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Part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Stock</a:t>
            </a:r>
          </a:p>
        </p:txBody>
      </p:sp>
    </p:spTree>
    <p:extLst>
      <p:ext uri="{BB962C8B-B14F-4D97-AF65-F5344CB8AC3E}">
        <p14:creationId xmlns:p14="http://schemas.microsoft.com/office/powerpoint/2010/main" val="401386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6239-5B5A-1141-AD0E-9D70A699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1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Electrical design</a:t>
            </a:r>
            <a:endParaRPr lang="en-B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48E19-597E-9B40-A8FE-068FD4726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6531769" y="4351338"/>
            <a:ext cx="9144000" cy="1655762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Electronics ICT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26" name="Picture 2" descr="PXL logo">
            <a:extLst>
              <a:ext uri="{FF2B5EF4-FFF2-40B4-BE49-F238E27FC236}">
                <a16:creationId xmlns:a16="http://schemas.microsoft.com/office/drawing/2014/main" id="{44CF5AA2-E900-4E29-4FAA-48F01B99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71450"/>
            <a:ext cx="12636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9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714F9-0601-B668-FFFE-826D06A7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Schematics - Controller</a:t>
            </a:r>
            <a:endParaRPr lang="en-BE" b="1" dirty="0">
              <a:latin typeface="+mn-lt"/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A14CB96E-0675-4604-3BD6-B2B9F6271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656" y="1398588"/>
            <a:ext cx="7664288" cy="435133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C37CED-CCDC-AAEB-9AA4-D5BB586D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7</a:t>
            </a:fld>
            <a:endParaRPr lang="en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49D8B5C-247B-DB23-C9C0-D631B6555F47}"/>
              </a:ext>
            </a:extLst>
          </p:cNvPr>
          <p:cNvSpPr txBox="1"/>
          <p:nvPr/>
        </p:nvSpPr>
        <p:spPr>
          <a:xfrm>
            <a:off x="838200" y="3429000"/>
            <a:ext cx="347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Atmega</a:t>
            </a:r>
            <a:r>
              <a:rPr lang="nl-BE" dirty="0"/>
              <a:t> 4809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Programming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Receiving</a:t>
            </a:r>
            <a:r>
              <a:rPr lang="nl-B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70953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82086-65BC-EFFE-A75D-8EDD70C5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Schematics - Supply</a:t>
            </a:r>
            <a:endParaRPr lang="en-BE" b="1" dirty="0">
              <a:latin typeface="+mn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57738-D65E-64B1-498A-89DC6420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8</a:t>
            </a:fld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1B0FCB2-3B1A-8856-71AC-E393FFBE2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1347328"/>
            <a:ext cx="7581900" cy="437935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36C2446-4191-457E-6924-7C6BD512CA6A}"/>
              </a:ext>
            </a:extLst>
          </p:cNvPr>
          <p:cNvSpPr txBox="1"/>
          <p:nvPr/>
        </p:nvSpPr>
        <p:spPr>
          <a:xfrm>
            <a:off x="838200" y="3429000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Bridge </a:t>
            </a:r>
            <a:r>
              <a:rPr lang="nl-BE" dirty="0" err="1"/>
              <a:t>rectifier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230V 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5V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High voltage </a:t>
            </a:r>
            <a:r>
              <a:rPr lang="nl-BE" dirty="0" err="1"/>
              <a:t>protection</a:t>
            </a:r>
            <a:r>
              <a:rPr lang="nl-BE" dirty="0"/>
              <a:t> diode</a:t>
            </a:r>
          </a:p>
        </p:txBody>
      </p:sp>
    </p:spTree>
    <p:extLst>
      <p:ext uri="{BB962C8B-B14F-4D97-AF65-F5344CB8AC3E}">
        <p14:creationId xmlns:p14="http://schemas.microsoft.com/office/powerpoint/2010/main" val="123205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82086-65BC-EFFE-A75D-8EDD70C5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Schematics - Opamp</a:t>
            </a:r>
            <a:endParaRPr lang="en-BE" b="1" dirty="0">
              <a:latin typeface="+mn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57738-D65E-64B1-498A-89DC6420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9</a:t>
            </a:fld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5C92CD-5FF8-556B-5FF5-F1B70696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122" y="839693"/>
            <a:ext cx="6198551" cy="5178613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40FE2B01-F400-5399-A257-47620A48D4D2}"/>
              </a:ext>
            </a:extLst>
          </p:cNvPr>
          <p:cNvSpPr txBox="1"/>
          <p:nvPr/>
        </p:nvSpPr>
        <p:spPr>
          <a:xfrm>
            <a:off x="838200" y="3428999"/>
            <a:ext cx="347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MCP6002-E/P Opamp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Noise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Amplifier</a:t>
            </a:r>
          </a:p>
        </p:txBody>
      </p:sp>
    </p:spTree>
    <p:extLst>
      <p:ext uri="{BB962C8B-B14F-4D97-AF65-F5344CB8AC3E}">
        <p14:creationId xmlns:p14="http://schemas.microsoft.com/office/powerpoint/2010/main" val="253064859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264</Words>
  <Application>Microsoft Office PowerPoint</Application>
  <PresentationFormat>Breedbeeld</PresentationFormat>
  <Paragraphs>99</Paragraphs>
  <Slides>19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Kantoorthema</vt:lpstr>
      <vt:lpstr>PowerPoint-presentatie</vt:lpstr>
      <vt:lpstr>About me</vt:lpstr>
      <vt:lpstr>Project Roadmap</vt:lpstr>
      <vt:lpstr>Research</vt:lpstr>
      <vt:lpstr>Hardware</vt:lpstr>
      <vt:lpstr>Electrical design</vt:lpstr>
      <vt:lpstr>Schematics - Controller</vt:lpstr>
      <vt:lpstr>Schematics - Supply</vt:lpstr>
      <vt:lpstr>Schematics - Opamp</vt:lpstr>
      <vt:lpstr>Schematics - Mosfet</vt:lpstr>
      <vt:lpstr>Schematics - Display</vt:lpstr>
      <vt:lpstr>Printed Circuit Board</vt:lpstr>
      <vt:lpstr>PCB</vt:lpstr>
      <vt:lpstr>PCB</vt:lpstr>
      <vt:lpstr>3D Design</vt:lpstr>
      <vt:lpstr>Materials</vt:lpstr>
      <vt:lpstr>WALL-E</vt:lpstr>
      <vt:lpstr>Thanks for listening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Jonas Vanhulst</dc:creator>
  <cp:lastModifiedBy>Jonas Vanhulst</cp:lastModifiedBy>
  <cp:revision>5</cp:revision>
  <dcterms:created xsi:type="dcterms:W3CDTF">2023-05-22T19:48:30Z</dcterms:created>
  <dcterms:modified xsi:type="dcterms:W3CDTF">2023-06-05T20:45:25Z</dcterms:modified>
</cp:coreProperties>
</file>